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57" r:id="rId5"/>
    <p:sldId id="261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6314"/>
    <a:srgbClr val="C7971F"/>
    <a:srgbClr val="EAD482"/>
    <a:srgbClr val="DCB73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2166" y="-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26C3C-4946-4E24-B239-F7041A8BCD49}" type="datetimeFigureOut">
              <a:rPr lang="en-US" smtClean="0"/>
              <a:pPr/>
              <a:t>3/13/2011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044C-7280-4F72-AAED-B4D66F9482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1143000" y="2057400"/>
            <a:ext cx="6858000" cy="2971800"/>
          </a:xfrm>
          <a:prstGeom prst="roundRect">
            <a:avLst/>
          </a:prstGeom>
          <a:solidFill>
            <a:srgbClr val="826314">
              <a:alpha val="50196"/>
            </a:srgb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17003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pPr algn="ctr"/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057400" y="3352800"/>
            <a:ext cx="56388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CD of this message will be available (free of charge immediately following today's message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057400" y="4137061"/>
            <a:ext cx="5638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message will be available via podcast later this week at calvaryokc.com</a:t>
            </a:r>
            <a:endParaRPr lang="en-US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2" name="Group 5"/>
          <p:cNvGrpSpPr>
            <a:grpSpLocks noChangeAspect="1"/>
          </p:cNvGrpSpPr>
          <p:nvPr/>
        </p:nvGrpSpPr>
        <p:grpSpPr bwMode="auto">
          <a:xfrm>
            <a:off x="1361511" y="3276600"/>
            <a:ext cx="618414" cy="712788"/>
            <a:chOff x="2074" y="1231"/>
            <a:chExt cx="1612" cy="1858"/>
          </a:xfrm>
        </p:grpSpPr>
        <p:sp>
          <p:nvSpPr>
            <p:cNvPr id="23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74" y="1231"/>
              <a:ext cx="1612" cy="1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2187" y="1615"/>
              <a:ext cx="677" cy="959"/>
            </a:xfrm>
            <a:custGeom>
              <a:avLst/>
              <a:gdLst/>
              <a:ahLst/>
              <a:cxnLst>
                <a:cxn ang="0">
                  <a:pos x="1355" y="1020"/>
                </a:cxn>
                <a:cxn ang="0">
                  <a:pos x="300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6" y="1883"/>
                </a:cxn>
                <a:cxn ang="0">
                  <a:pos x="266" y="1870"/>
                </a:cxn>
                <a:cxn ang="0">
                  <a:pos x="255" y="1856"/>
                </a:cxn>
                <a:cxn ang="0">
                  <a:pos x="245" y="1839"/>
                </a:cxn>
                <a:cxn ang="0">
                  <a:pos x="232" y="1820"/>
                </a:cxn>
                <a:cxn ang="0">
                  <a:pos x="219" y="1797"/>
                </a:cxn>
                <a:cxn ang="0">
                  <a:pos x="205" y="1777"/>
                </a:cxn>
                <a:cxn ang="0">
                  <a:pos x="192" y="1752"/>
                </a:cxn>
                <a:cxn ang="0">
                  <a:pos x="177" y="1725"/>
                </a:cxn>
                <a:cxn ang="0">
                  <a:pos x="162" y="1697"/>
                </a:cxn>
                <a:cxn ang="0">
                  <a:pos x="148" y="1666"/>
                </a:cxn>
                <a:cxn ang="0">
                  <a:pos x="133" y="1634"/>
                </a:cxn>
                <a:cxn ang="0">
                  <a:pos x="118" y="1602"/>
                </a:cxn>
                <a:cxn ang="0">
                  <a:pos x="105" y="1565"/>
                </a:cxn>
                <a:cxn ang="0">
                  <a:pos x="91" y="1527"/>
                </a:cxn>
                <a:cxn ang="0">
                  <a:pos x="76" y="1489"/>
                </a:cxn>
                <a:cxn ang="0">
                  <a:pos x="65" y="1448"/>
                </a:cxn>
                <a:cxn ang="0">
                  <a:pos x="51" y="1406"/>
                </a:cxn>
                <a:cxn ang="0">
                  <a:pos x="42" y="1360"/>
                </a:cxn>
                <a:cxn ang="0">
                  <a:pos x="30" y="1314"/>
                </a:cxn>
                <a:cxn ang="0">
                  <a:pos x="21" y="1267"/>
                </a:cxn>
                <a:cxn ang="0">
                  <a:pos x="15" y="1217"/>
                </a:cxn>
                <a:cxn ang="0">
                  <a:pos x="8" y="1166"/>
                </a:cxn>
                <a:cxn ang="0">
                  <a:pos x="2" y="1115"/>
                </a:cxn>
                <a:cxn ang="0">
                  <a:pos x="0" y="1061"/>
                </a:cxn>
                <a:cxn ang="0">
                  <a:pos x="0" y="1006"/>
                </a:cxn>
                <a:cxn ang="0">
                  <a:pos x="0" y="949"/>
                </a:cxn>
                <a:cxn ang="0">
                  <a:pos x="2" y="892"/>
                </a:cxn>
                <a:cxn ang="0">
                  <a:pos x="8" y="837"/>
                </a:cxn>
                <a:cxn ang="0">
                  <a:pos x="13" y="786"/>
                </a:cxn>
                <a:cxn ang="0">
                  <a:pos x="23" y="732"/>
                </a:cxn>
                <a:cxn ang="0">
                  <a:pos x="34" y="683"/>
                </a:cxn>
                <a:cxn ang="0">
                  <a:pos x="48" y="635"/>
                </a:cxn>
                <a:cxn ang="0">
                  <a:pos x="61" y="590"/>
                </a:cxn>
                <a:cxn ang="0">
                  <a:pos x="76" y="544"/>
                </a:cxn>
                <a:cxn ang="0">
                  <a:pos x="93" y="500"/>
                </a:cxn>
                <a:cxn ang="0">
                  <a:pos x="110" y="461"/>
                </a:cxn>
                <a:cxn ang="0">
                  <a:pos x="129" y="421"/>
                </a:cxn>
                <a:cxn ang="0">
                  <a:pos x="148" y="383"/>
                </a:cxn>
                <a:cxn ang="0">
                  <a:pos x="169" y="346"/>
                </a:cxn>
                <a:cxn ang="0">
                  <a:pos x="190" y="312"/>
                </a:cxn>
                <a:cxn ang="0">
                  <a:pos x="211" y="280"/>
                </a:cxn>
                <a:cxn ang="0">
                  <a:pos x="232" y="249"/>
                </a:cxn>
                <a:cxn ang="0">
                  <a:pos x="253" y="219"/>
                </a:cxn>
                <a:cxn ang="0">
                  <a:pos x="272" y="192"/>
                </a:cxn>
                <a:cxn ang="0">
                  <a:pos x="293" y="166"/>
                </a:cxn>
                <a:cxn ang="0">
                  <a:pos x="312" y="141"/>
                </a:cxn>
                <a:cxn ang="0">
                  <a:pos x="331" y="120"/>
                </a:cxn>
                <a:cxn ang="0">
                  <a:pos x="350" y="101"/>
                </a:cxn>
                <a:cxn ang="0">
                  <a:pos x="367" y="80"/>
                </a:cxn>
                <a:cxn ang="0">
                  <a:pos x="384" y="65"/>
                </a:cxn>
                <a:cxn ang="0">
                  <a:pos x="399" y="50"/>
                </a:cxn>
                <a:cxn ang="0">
                  <a:pos x="412" y="36"/>
                </a:cxn>
                <a:cxn ang="0">
                  <a:pos x="426" y="25"/>
                </a:cxn>
                <a:cxn ang="0">
                  <a:pos x="435" y="17"/>
                </a:cxn>
                <a:cxn ang="0">
                  <a:pos x="448" y="6"/>
                </a:cxn>
                <a:cxn ang="0">
                  <a:pos x="458" y="0"/>
                </a:cxn>
                <a:cxn ang="0">
                  <a:pos x="462" y="0"/>
                </a:cxn>
              </a:cxnLst>
              <a:rect l="0" t="0" r="r" b="b"/>
              <a:pathLst>
                <a:path w="1355" h="1917">
                  <a:moveTo>
                    <a:pt x="462" y="0"/>
                  </a:moveTo>
                  <a:lnTo>
                    <a:pt x="1355" y="1020"/>
                  </a:lnTo>
                  <a:lnTo>
                    <a:pt x="302" y="1917"/>
                  </a:lnTo>
                  <a:lnTo>
                    <a:pt x="300" y="1915"/>
                  </a:lnTo>
                  <a:lnTo>
                    <a:pt x="298" y="1912"/>
                  </a:lnTo>
                  <a:lnTo>
                    <a:pt x="293" y="1906"/>
                  </a:lnTo>
                  <a:lnTo>
                    <a:pt x="289" y="1898"/>
                  </a:lnTo>
                  <a:lnTo>
                    <a:pt x="283" y="1894"/>
                  </a:lnTo>
                  <a:lnTo>
                    <a:pt x="279" y="1889"/>
                  </a:lnTo>
                  <a:lnTo>
                    <a:pt x="276" y="1883"/>
                  </a:lnTo>
                  <a:lnTo>
                    <a:pt x="270" y="1877"/>
                  </a:lnTo>
                  <a:lnTo>
                    <a:pt x="266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51" y="1849"/>
                  </a:lnTo>
                  <a:lnTo>
                    <a:pt x="245" y="1839"/>
                  </a:lnTo>
                  <a:lnTo>
                    <a:pt x="238" y="1830"/>
                  </a:lnTo>
                  <a:lnTo>
                    <a:pt x="232" y="1820"/>
                  </a:lnTo>
                  <a:lnTo>
                    <a:pt x="226" y="1811"/>
                  </a:lnTo>
                  <a:lnTo>
                    <a:pt x="219" y="1797"/>
                  </a:lnTo>
                  <a:lnTo>
                    <a:pt x="213" y="1788"/>
                  </a:lnTo>
                  <a:lnTo>
                    <a:pt x="205" y="1777"/>
                  </a:lnTo>
                  <a:lnTo>
                    <a:pt x="200" y="1765"/>
                  </a:lnTo>
                  <a:lnTo>
                    <a:pt x="192" y="1752"/>
                  </a:lnTo>
                  <a:lnTo>
                    <a:pt x="184" y="1738"/>
                  </a:lnTo>
                  <a:lnTo>
                    <a:pt x="177" y="1725"/>
                  </a:lnTo>
                  <a:lnTo>
                    <a:pt x="169" y="1712"/>
                  </a:lnTo>
                  <a:lnTo>
                    <a:pt x="162" y="1697"/>
                  </a:lnTo>
                  <a:lnTo>
                    <a:pt x="156" y="1681"/>
                  </a:lnTo>
                  <a:lnTo>
                    <a:pt x="148" y="1666"/>
                  </a:lnTo>
                  <a:lnTo>
                    <a:pt x="143" y="1651"/>
                  </a:lnTo>
                  <a:lnTo>
                    <a:pt x="133" y="1634"/>
                  </a:lnTo>
                  <a:lnTo>
                    <a:pt x="125" y="1619"/>
                  </a:lnTo>
                  <a:lnTo>
                    <a:pt x="118" y="1602"/>
                  </a:lnTo>
                  <a:lnTo>
                    <a:pt x="112" y="1584"/>
                  </a:lnTo>
                  <a:lnTo>
                    <a:pt x="105" y="1565"/>
                  </a:lnTo>
                  <a:lnTo>
                    <a:pt x="97" y="1546"/>
                  </a:lnTo>
                  <a:lnTo>
                    <a:pt x="91" y="1527"/>
                  </a:lnTo>
                  <a:lnTo>
                    <a:pt x="84" y="1508"/>
                  </a:lnTo>
                  <a:lnTo>
                    <a:pt x="76" y="1489"/>
                  </a:lnTo>
                  <a:lnTo>
                    <a:pt x="70" y="1468"/>
                  </a:lnTo>
                  <a:lnTo>
                    <a:pt x="65" y="1448"/>
                  </a:lnTo>
                  <a:lnTo>
                    <a:pt x="59" y="1427"/>
                  </a:lnTo>
                  <a:lnTo>
                    <a:pt x="51" y="1406"/>
                  </a:lnTo>
                  <a:lnTo>
                    <a:pt x="48" y="1383"/>
                  </a:lnTo>
                  <a:lnTo>
                    <a:pt x="42" y="1360"/>
                  </a:lnTo>
                  <a:lnTo>
                    <a:pt x="36" y="1339"/>
                  </a:lnTo>
                  <a:lnTo>
                    <a:pt x="30" y="1314"/>
                  </a:lnTo>
                  <a:lnTo>
                    <a:pt x="27" y="1292"/>
                  </a:lnTo>
                  <a:lnTo>
                    <a:pt x="21" y="1267"/>
                  </a:lnTo>
                  <a:lnTo>
                    <a:pt x="17" y="1244"/>
                  </a:lnTo>
                  <a:lnTo>
                    <a:pt x="15" y="1217"/>
                  </a:lnTo>
                  <a:lnTo>
                    <a:pt x="11" y="1193"/>
                  </a:lnTo>
                  <a:lnTo>
                    <a:pt x="8" y="1166"/>
                  </a:lnTo>
                  <a:lnTo>
                    <a:pt x="6" y="1141"/>
                  </a:lnTo>
                  <a:lnTo>
                    <a:pt x="2" y="1115"/>
                  </a:lnTo>
                  <a:lnTo>
                    <a:pt x="2" y="1088"/>
                  </a:lnTo>
                  <a:lnTo>
                    <a:pt x="0" y="1061"/>
                  </a:lnTo>
                  <a:lnTo>
                    <a:pt x="0" y="1035"/>
                  </a:lnTo>
                  <a:lnTo>
                    <a:pt x="0" y="1006"/>
                  </a:lnTo>
                  <a:lnTo>
                    <a:pt x="0" y="978"/>
                  </a:lnTo>
                  <a:lnTo>
                    <a:pt x="0" y="949"/>
                  </a:lnTo>
                  <a:lnTo>
                    <a:pt x="2" y="921"/>
                  </a:lnTo>
                  <a:lnTo>
                    <a:pt x="2" y="892"/>
                  </a:lnTo>
                  <a:lnTo>
                    <a:pt x="4" y="866"/>
                  </a:lnTo>
                  <a:lnTo>
                    <a:pt x="8" y="837"/>
                  </a:lnTo>
                  <a:lnTo>
                    <a:pt x="10" y="810"/>
                  </a:lnTo>
                  <a:lnTo>
                    <a:pt x="13" y="786"/>
                  </a:lnTo>
                  <a:lnTo>
                    <a:pt x="19" y="759"/>
                  </a:lnTo>
                  <a:lnTo>
                    <a:pt x="23" y="732"/>
                  </a:lnTo>
                  <a:lnTo>
                    <a:pt x="29" y="710"/>
                  </a:lnTo>
                  <a:lnTo>
                    <a:pt x="34" y="683"/>
                  </a:lnTo>
                  <a:lnTo>
                    <a:pt x="40" y="660"/>
                  </a:lnTo>
                  <a:lnTo>
                    <a:pt x="48" y="635"/>
                  </a:lnTo>
                  <a:lnTo>
                    <a:pt x="55" y="613"/>
                  </a:lnTo>
                  <a:lnTo>
                    <a:pt x="61" y="590"/>
                  </a:lnTo>
                  <a:lnTo>
                    <a:pt x="68" y="567"/>
                  </a:lnTo>
                  <a:lnTo>
                    <a:pt x="76" y="544"/>
                  </a:lnTo>
                  <a:lnTo>
                    <a:pt x="86" y="523"/>
                  </a:lnTo>
                  <a:lnTo>
                    <a:pt x="93" y="500"/>
                  </a:lnTo>
                  <a:lnTo>
                    <a:pt x="103" y="481"/>
                  </a:lnTo>
                  <a:lnTo>
                    <a:pt x="110" y="461"/>
                  </a:lnTo>
                  <a:lnTo>
                    <a:pt x="120" y="440"/>
                  </a:lnTo>
                  <a:lnTo>
                    <a:pt x="129" y="421"/>
                  </a:lnTo>
                  <a:lnTo>
                    <a:pt x="139" y="402"/>
                  </a:lnTo>
                  <a:lnTo>
                    <a:pt x="148" y="383"/>
                  </a:lnTo>
                  <a:lnTo>
                    <a:pt x="160" y="365"/>
                  </a:lnTo>
                  <a:lnTo>
                    <a:pt x="169" y="346"/>
                  </a:lnTo>
                  <a:lnTo>
                    <a:pt x="179" y="329"/>
                  </a:lnTo>
                  <a:lnTo>
                    <a:pt x="190" y="312"/>
                  </a:lnTo>
                  <a:lnTo>
                    <a:pt x="200" y="297"/>
                  </a:lnTo>
                  <a:lnTo>
                    <a:pt x="211" y="280"/>
                  </a:lnTo>
                  <a:lnTo>
                    <a:pt x="220" y="265"/>
                  </a:lnTo>
                  <a:lnTo>
                    <a:pt x="232" y="249"/>
                  </a:lnTo>
                  <a:lnTo>
                    <a:pt x="243" y="234"/>
                  </a:lnTo>
                  <a:lnTo>
                    <a:pt x="253" y="219"/>
                  </a:lnTo>
                  <a:lnTo>
                    <a:pt x="262" y="206"/>
                  </a:lnTo>
                  <a:lnTo>
                    <a:pt x="272" y="192"/>
                  </a:lnTo>
                  <a:lnTo>
                    <a:pt x="283" y="179"/>
                  </a:lnTo>
                  <a:lnTo>
                    <a:pt x="293" y="166"/>
                  </a:lnTo>
                  <a:lnTo>
                    <a:pt x="302" y="152"/>
                  </a:lnTo>
                  <a:lnTo>
                    <a:pt x="312" y="141"/>
                  </a:lnTo>
                  <a:lnTo>
                    <a:pt x="323" y="132"/>
                  </a:lnTo>
                  <a:lnTo>
                    <a:pt x="331" y="120"/>
                  </a:lnTo>
                  <a:lnTo>
                    <a:pt x="340" y="111"/>
                  </a:lnTo>
                  <a:lnTo>
                    <a:pt x="350" y="101"/>
                  </a:lnTo>
                  <a:lnTo>
                    <a:pt x="359" y="90"/>
                  </a:lnTo>
                  <a:lnTo>
                    <a:pt x="367" y="80"/>
                  </a:lnTo>
                  <a:lnTo>
                    <a:pt x="376" y="73"/>
                  </a:lnTo>
                  <a:lnTo>
                    <a:pt x="384" y="65"/>
                  </a:lnTo>
                  <a:lnTo>
                    <a:pt x="393" y="57"/>
                  </a:lnTo>
                  <a:lnTo>
                    <a:pt x="399" y="50"/>
                  </a:lnTo>
                  <a:lnTo>
                    <a:pt x="407" y="44"/>
                  </a:lnTo>
                  <a:lnTo>
                    <a:pt x="412" y="36"/>
                  </a:lnTo>
                  <a:lnTo>
                    <a:pt x="420" y="33"/>
                  </a:lnTo>
                  <a:lnTo>
                    <a:pt x="426" y="25"/>
                  </a:lnTo>
                  <a:lnTo>
                    <a:pt x="431" y="21"/>
                  </a:lnTo>
                  <a:lnTo>
                    <a:pt x="435" y="17"/>
                  </a:lnTo>
                  <a:lnTo>
                    <a:pt x="441" y="14"/>
                  </a:lnTo>
                  <a:lnTo>
                    <a:pt x="448" y="6"/>
                  </a:lnTo>
                  <a:lnTo>
                    <a:pt x="456" y="2"/>
                  </a:lnTo>
                  <a:lnTo>
                    <a:pt x="458" y="0"/>
                  </a:lnTo>
                  <a:lnTo>
                    <a:pt x="462" y="0"/>
                  </a:lnTo>
                  <a:lnTo>
                    <a:pt x="462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2650" y="1983"/>
              <a:ext cx="1017" cy="955"/>
            </a:xfrm>
            <a:custGeom>
              <a:avLst/>
              <a:gdLst/>
              <a:ahLst/>
              <a:cxnLst>
                <a:cxn ang="0">
                  <a:pos x="452" y="1910"/>
                </a:cxn>
                <a:cxn ang="0">
                  <a:pos x="464" y="1908"/>
                </a:cxn>
                <a:cxn ang="0">
                  <a:pos x="487" y="1906"/>
                </a:cxn>
                <a:cxn ang="0">
                  <a:pos x="513" y="1902"/>
                </a:cxn>
                <a:cxn ang="0">
                  <a:pos x="549" y="1898"/>
                </a:cxn>
                <a:cxn ang="0">
                  <a:pos x="593" y="1893"/>
                </a:cxn>
                <a:cxn ang="0">
                  <a:pos x="642" y="1885"/>
                </a:cxn>
                <a:cxn ang="0">
                  <a:pos x="696" y="1875"/>
                </a:cxn>
                <a:cxn ang="0">
                  <a:pos x="756" y="1862"/>
                </a:cxn>
                <a:cxn ang="0">
                  <a:pos x="819" y="1849"/>
                </a:cxn>
                <a:cxn ang="0">
                  <a:pos x="888" y="1830"/>
                </a:cxn>
                <a:cxn ang="0">
                  <a:pos x="956" y="1807"/>
                </a:cxn>
                <a:cxn ang="0">
                  <a:pos x="1028" y="1782"/>
                </a:cxn>
                <a:cxn ang="0">
                  <a:pos x="1100" y="1752"/>
                </a:cxn>
                <a:cxn ang="0">
                  <a:pos x="1174" y="1719"/>
                </a:cxn>
                <a:cxn ang="0">
                  <a:pos x="1248" y="1681"/>
                </a:cxn>
                <a:cxn ang="0">
                  <a:pos x="1323" y="1640"/>
                </a:cxn>
                <a:cxn ang="0">
                  <a:pos x="1395" y="1590"/>
                </a:cxn>
                <a:cxn ang="0">
                  <a:pos x="1465" y="1539"/>
                </a:cxn>
                <a:cxn ang="0">
                  <a:pos x="1532" y="1480"/>
                </a:cxn>
                <a:cxn ang="0">
                  <a:pos x="1596" y="1417"/>
                </a:cxn>
                <a:cxn ang="0">
                  <a:pos x="1657" y="1345"/>
                </a:cxn>
                <a:cxn ang="0">
                  <a:pos x="1716" y="1269"/>
                </a:cxn>
                <a:cxn ang="0">
                  <a:pos x="1767" y="1193"/>
                </a:cxn>
                <a:cxn ang="0">
                  <a:pos x="1815" y="1117"/>
                </a:cxn>
                <a:cxn ang="0">
                  <a:pos x="1855" y="1042"/>
                </a:cxn>
                <a:cxn ang="0">
                  <a:pos x="1893" y="970"/>
                </a:cxn>
                <a:cxn ang="0">
                  <a:pos x="1923" y="898"/>
                </a:cxn>
                <a:cxn ang="0">
                  <a:pos x="1948" y="829"/>
                </a:cxn>
                <a:cxn ang="0">
                  <a:pos x="1970" y="763"/>
                </a:cxn>
                <a:cxn ang="0">
                  <a:pos x="1988" y="700"/>
                </a:cxn>
                <a:cxn ang="0">
                  <a:pos x="2003" y="641"/>
                </a:cxn>
                <a:cxn ang="0">
                  <a:pos x="2012" y="584"/>
                </a:cxn>
                <a:cxn ang="0">
                  <a:pos x="2022" y="531"/>
                </a:cxn>
                <a:cxn ang="0">
                  <a:pos x="2027" y="483"/>
                </a:cxn>
                <a:cxn ang="0">
                  <a:pos x="2031" y="438"/>
                </a:cxn>
                <a:cxn ang="0">
                  <a:pos x="2033" y="398"/>
                </a:cxn>
                <a:cxn ang="0">
                  <a:pos x="2033" y="365"/>
                </a:cxn>
                <a:cxn ang="0">
                  <a:pos x="2033" y="337"/>
                </a:cxn>
                <a:cxn ang="0">
                  <a:pos x="2033" y="312"/>
                </a:cxn>
                <a:cxn ang="0">
                  <a:pos x="2033" y="297"/>
                </a:cxn>
                <a:cxn ang="0">
                  <a:pos x="2033" y="284"/>
                </a:cxn>
                <a:cxn ang="0">
                  <a:pos x="430" y="284"/>
                </a:cxn>
              </a:cxnLst>
              <a:rect l="0" t="0" r="r" b="b"/>
              <a:pathLst>
                <a:path w="2035" h="1910">
                  <a:moveTo>
                    <a:pt x="430" y="284"/>
                  </a:moveTo>
                  <a:lnTo>
                    <a:pt x="0" y="1155"/>
                  </a:lnTo>
                  <a:lnTo>
                    <a:pt x="452" y="1910"/>
                  </a:lnTo>
                  <a:lnTo>
                    <a:pt x="454" y="1910"/>
                  </a:lnTo>
                  <a:lnTo>
                    <a:pt x="462" y="1910"/>
                  </a:lnTo>
                  <a:lnTo>
                    <a:pt x="464" y="1908"/>
                  </a:lnTo>
                  <a:lnTo>
                    <a:pt x="471" y="1908"/>
                  </a:lnTo>
                  <a:lnTo>
                    <a:pt x="477" y="1906"/>
                  </a:lnTo>
                  <a:lnTo>
                    <a:pt x="487" y="1906"/>
                  </a:lnTo>
                  <a:lnTo>
                    <a:pt x="494" y="1904"/>
                  </a:lnTo>
                  <a:lnTo>
                    <a:pt x="504" y="1904"/>
                  </a:lnTo>
                  <a:lnTo>
                    <a:pt x="513" y="1902"/>
                  </a:lnTo>
                  <a:lnTo>
                    <a:pt x="525" y="1902"/>
                  </a:lnTo>
                  <a:lnTo>
                    <a:pt x="536" y="1900"/>
                  </a:lnTo>
                  <a:lnTo>
                    <a:pt x="549" y="1898"/>
                  </a:lnTo>
                  <a:lnTo>
                    <a:pt x="563" y="1896"/>
                  </a:lnTo>
                  <a:lnTo>
                    <a:pt x="578" y="1896"/>
                  </a:lnTo>
                  <a:lnTo>
                    <a:pt x="593" y="1893"/>
                  </a:lnTo>
                  <a:lnTo>
                    <a:pt x="608" y="1891"/>
                  </a:lnTo>
                  <a:lnTo>
                    <a:pt x="623" y="1887"/>
                  </a:lnTo>
                  <a:lnTo>
                    <a:pt x="642" y="1885"/>
                  </a:lnTo>
                  <a:lnTo>
                    <a:pt x="658" y="1881"/>
                  </a:lnTo>
                  <a:lnTo>
                    <a:pt x="679" y="1879"/>
                  </a:lnTo>
                  <a:lnTo>
                    <a:pt x="696" y="1875"/>
                  </a:lnTo>
                  <a:lnTo>
                    <a:pt x="717" y="1872"/>
                  </a:lnTo>
                  <a:lnTo>
                    <a:pt x="736" y="1866"/>
                  </a:lnTo>
                  <a:lnTo>
                    <a:pt x="756" y="1862"/>
                  </a:lnTo>
                  <a:lnTo>
                    <a:pt x="775" y="1858"/>
                  </a:lnTo>
                  <a:lnTo>
                    <a:pt x="798" y="1853"/>
                  </a:lnTo>
                  <a:lnTo>
                    <a:pt x="819" y="1849"/>
                  </a:lnTo>
                  <a:lnTo>
                    <a:pt x="840" y="1843"/>
                  </a:lnTo>
                  <a:lnTo>
                    <a:pt x="863" y="1835"/>
                  </a:lnTo>
                  <a:lnTo>
                    <a:pt x="888" y="1830"/>
                  </a:lnTo>
                  <a:lnTo>
                    <a:pt x="910" y="1822"/>
                  </a:lnTo>
                  <a:lnTo>
                    <a:pt x="933" y="1815"/>
                  </a:lnTo>
                  <a:lnTo>
                    <a:pt x="956" y="1807"/>
                  </a:lnTo>
                  <a:lnTo>
                    <a:pt x="981" y="1799"/>
                  </a:lnTo>
                  <a:lnTo>
                    <a:pt x="1003" y="1790"/>
                  </a:lnTo>
                  <a:lnTo>
                    <a:pt x="1028" y="1782"/>
                  </a:lnTo>
                  <a:lnTo>
                    <a:pt x="1051" y="1773"/>
                  </a:lnTo>
                  <a:lnTo>
                    <a:pt x="1077" y="1763"/>
                  </a:lnTo>
                  <a:lnTo>
                    <a:pt x="1100" y="1752"/>
                  </a:lnTo>
                  <a:lnTo>
                    <a:pt x="1125" y="1742"/>
                  </a:lnTo>
                  <a:lnTo>
                    <a:pt x="1150" y="1731"/>
                  </a:lnTo>
                  <a:lnTo>
                    <a:pt x="1174" y="1719"/>
                  </a:lnTo>
                  <a:lnTo>
                    <a:pt x="1199" y="1708"/>
                  </a:lnTo>
                  <a:lnTo>
                    <a:pt x="1224" y="1695"/>
                  </a:lnTo>
                  <a:lnTo>
                    <a:pt x="1248" y="1681"/>
                  </a:lnTo>
                  <a:lnTo>
                    <a:pt x="1275" y="1670"/>
                  </a:lnTo>
                  <a:lnTo>
                    <a:pt x="1298" y="1655"/>
                  </a:lnTo>
                  <a:lnTo>
                    <a:pt x="1323" y="1640"/>
                  </a:lnTo>
                  <a:lnTo>
                    <a:pt x="1345" y="1624"/>
                  </a:lnTo>
                  <a:lnTo>
                    <a:pt x="1370" y="1609"/>
                  </a:lnTo>
                  <a:lnTo>
                    <a:pt x="1395" y="1590"/>
                  </a:lnTo>
                  <a:lnTo>
                    <a:pt x="1418" y="1575"/>
                  </a:lnTo>
                  <a:lnTo>
                    <a:pt x="1440" y="1556"/>
                  </a:lnTo>
                  <a:lnTo>
                    <a:pt x="1465" y="1539"/>
                  </a:lnTo>
                  <a:lnTo>
                    <a:pt x="1486" y="1520"/>
                  </a:lnTo>
                  <a:lnTo>
                    <a:pt x="1509" y="1501"/>
                  </a:lnTo>
                  <a:lnTo>
                    <a:pt x="1532" y="1480"/>
                  </a:lnTo>
                  <a:lnTo>
                    <a:pt x="1554" y="1461"/>
                  </a:lnTo>
                  <a:lnTo>
                    <a:pt x="1573" y="1438"/>
                  </a:lnTo>
                  <a:lnTo>
                    <a:pt x="1596" y="1417"/>
                  </a:lnTo>
                  <a:lnTo>
                    <a:pt x="1617" y="1394"/>
                  </a:lnTo>
                  <a:lnTo>
                    <a:pt x="1636" y="1371"/>
                  </a:lnTo>
                  <a:lnTo>
                    <a:pt x="1657" y="1345"/>
                  </a:lnTo>
                  <a:lnTo>
                    <a:pt x="1678" y="1318"/>
                  </a:lnTo>
                  <a:lnTo>
                    <a:pt x="1697" y="1293"/>
                  </a:lnTo>
                  <a:lnTo>
                    <a:pt x="1716" y="1269"/>
                  </a:lnTo>
                  <a:lnTo>
                    <a:pt x="1733" y="1242"/>
                  </a:lnTo>
                  <a:lnTo>
                    <a:pt x="1752" y="1217"/>
                  </a:lnTo>
                  <a:lnTo>
                    <a:pt x="1767" y="1193"/>
                  </a:lnTo>
                  <a:lnTo>
                    <a:pt x="1784" y="1168"/>
                  </a:lnTo>
                  <a:lnTo>
                    <a:pt x="1799" y="1141"/>
                  </a:lnTo>
                  <a:lnTo>
                    <a:pt x="1815" y="1117"/>
                  </a:lnTo>
                  <a:lnTo>
                    <a:pt x="1828" y="1092"/>
                  </a:lnTo>
                  <a:lnTo>
                    <a:pt x="1843" y="1067"/>
                  </a:lnTo>
                  <a:lnTo>
                    <a:pt x="1855" y="1042"/>
                  </a:lnTo>
                  <a:lnTo>
                    <a:pt x="1868" y="1018"/>
                  </a:lnTo>
                  <a:lnTo>
                    <a:pt x="1879" y="993"/>
                  </a:lnTo>
                  <a:lnTo>
                    <a:pt x="1893" y="970"/>
                  </a:lnTo>
                  <a:lnTo>
                    <a:pt x="1902" y="945"/>
                  </a:lnTo>
                  <a:lnTo>
                    <a:pt x="1912" y="921"/>
                  </a:lnTo>
                  <a:lnTo>
                    <a:pt x="1923" y="898"/>
                  </a:lnTo>
                  <a:lnTo>
                    <a:pt x="1932" y="875"/>
                  </a:lnTo>
                  <a:lnTo>
                    <a:pt x="1940" y="852"/>
                  </a:lnTo>
                  <a:lnTo>
                    <a:pt x="1948" y="829"/>
                  </a:lnTo>
                  <a:lnTo>
                    <a:pt x="1955" y="809"/>
                  </a:lnTo>
                  <a:lnTo>
                    <a:pt x="1965" y="786"/>
                  </a:lnTo>
                  <a:lnTo>
                    <a:pt x="1970" y="763"/>
                  </a:lnTo>
                  <a:lnTo>
                    <a:pt x="1976" y="742"/>
                  </a:lnTo>
                  <a:lnTo>
                    <a:pt x="1982" y="721"/>
                  </a:lnTo>
                  <a:lnTo>
                    <a:pt x="1988" y="700"/>
                  </a:lnTo>
                  <a:lnTo>
                    <a:pt x="1993" y="679"/>
                  </a:lnTo>
                  <a:lnTo>
                    <a:pt x="1997" y="660"/>
                  </a:lnTo>
                  <a:lnTo>
                    <a:pt x="2003" y="641"/>
                  </a:lnTo>
                  <a:lnTo>
                    <a:pt x="2008" y="622"/>
                  </a:lnTo>
                  <a:lnTo>
                    <a:pt x="2010" y="603"/>
                  </a:lnTo>
                  <a:lnTo>
                    <a:pt x="2012" y="584"/>
                  </a:lnTo>
                  <a:lnTo>
                    <a:pt x="2016" y="565"/>
                  </a:lnTo>
                  <a:lnTo>
                    <a:pt x="2020" y="548"/>
                  </a:lnTo>
                  <a:lnTo>
                    <a:pt x="2022" y="531"/>
                  </a:lnTo>
                  <a:lnTo>
                    <a:pt x="2024" y="514"/>
                  </a:lnTo>
                  <a:lnTo>
                    <a:pt x="2026" y="499"/>
                  </a:lnTo>
                  <a:lnTo>
                    <a:pt x="2027" y="483"/>
                  </a:lnTo>
                  <a:lnTo>
                    <a:pt x="2029" y="466"/>
                  </a:lnTo>
                  <a:lnTo>
                    <a:pt x="2031" y="453"/>
                  </a:lnTo>
                  <a:lnTo>
                    <a:pt x="2031" y="438"/>
                  </a:lnTo>
                  <a:lnTo>
                    <a:pt x="2033" y="424"/>
                  </a:lnTo>
                  <a:lnTo>
                    <a:pt x="2033" y="411"/>
                  </a:lnTo>
                  <a:lnTo>
                    <a:pt x="2033" y="398"/>
                  </a:lnTo>
                  <a:lnTo>
                    <a:pt x="2033" y="386"/>
                  </a:lnTo>
                  <a:lnTo>
                    <a:pt x="2035" y="377"/>
                  </a:lnTo>
                  <a:lnTo>
                    <a:pt x="2033" y="365"/>
                  </a:lnTo>
                  <a:lnTo>
                    <a:pt x="2033" y="354"/>
                  </a:lnTo>
                  <a:lnTo>
                    <a:pt x="2033" y="344"/>
                  </a:lnTo>
                  <a:lnTo>
                    <a:pt x="2033" y="337"/>
                  </a:lnTo>
                  <a:lnTo>
                    <a:pt x="2033" y="327"/>
                  </a:lnTo>
                  <a:lnTo>
                    <a:pt x="2033" y="320"/>
                  </a:lnTo>
                  <a:lnTo>
                    <a:pt x="2033" y="312"/>
                  </a:lnTo>
                  <a:lnTo>
                    <a:pt x="2033" y="306"/>
                  </a:lnTo>
                  <a:lnTo>
                    <a:pt x="2033" y="301"/>
                  </a:lnTo>
                  <a:lnTo>
                    <a:pt x="2033" y="297"/>
                  </a:lnTo>
                  <a:lnTo>
                    <a:pt x="2033" y="291"/>
                  </a:lnTo>
                  <a:lnTo>
                    <a:pt x="2033" y="289"/>
                  </a:lnTo>
                  <a:lnTo>
                    <a:pt x="2033" y="284"/>
                  </a:lnTo>
                  <a:lnTo>
                    <a:pt x="2033" y="284"/>
                  </a:lnTo>
                  <a:lnTo>
                    <a:pt x="1087" y="0"/>
                  </a:lnTo>
                  <a:lnTo>
                    <a:pt x="430" y="284"/>
                  </a:lnTo>
                  <a:lnTo>
                    <a:pt x="430" y="284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2691" y="1346"/>
              <a:ext cx="975" cy="779"/>
            </a:xfrm>
            <a:custGeom>
              <a:avLst/>
              <a:gdLst/>
              <a:ahLst/>
              <a:cxnLst>
                <a:cxn ang="0">
                  <a:pos x="346" y="1558"/>
                </a:cxn>
                <a:cxn ang="0">
                  <a:pos x="1947" y="1548"/>
                </a:cxn>
                <a:cxn ang="0">
                  <a:pos x="1947" y="1533"/>
                </a:cxn>
                <a:cxn ang="0">
                  <a:pos x="1947" y="1510"/>
                </a:cxn>
                <a:cxn ang="0">
                  <a:pos x="1943" y="1480"/>
                </a:cxn>
                <a:cxn ang="0">
                  <a:pos x="1942" y="1444"/>
                </a:cxn>
                <a:cxn ang="0">
                  <a:pos x="1936" y="1400"/>
                </a:cxn>
                <a:cxn ang="0">
                  <a:pos x="1930" y="1352"/>
                </a:cxn>
                <a:cxn ang="0">
                  <a:pos x="1921" y="1299"/>
                </a:cxn>
                <a:cxn ang="0">
                  <a:pos x="1909" y="1242"/>
                </a:cxn>
                <a:cxn ang="0">
                  <a:pos x="1894" y="1179"/>
                </a:cxn>
                <a:cxn ang="0">
                  <a:pos x="1875" y="1115"/>
                </a:cxn>
                <a:cxn ang="0">
                  <a:pos x="1852" y="1044"/>
                </a:cxn>
                <a:cxn ang="0">
                  <a:pos x="1828" y="976"/>
                </a:cxn>
                <a:cxn ang="0">
                  <a:pos x="1795" y="900"/>
                </a:cxn>
                <a:cxn ang="0">
                  <a:pos x="1759" y="827"/>
                </a:cxn>
                <a:cxn ang="0">
                  <a:pos x="1717" y="751"/>
                </a:cxn>
                <a:cxn ang="0">
                  <a:pos x="1670" y="675"/>
                </a:cxn>
                <a:cxn ang="0">
                  <a:pos x="1617" y="597"/>
                </a:cxn>
                <a:cxn ang="0">
                  <a:pos x="1558" y="523"/>
                </a:cxn>
                <a:cxn ang="0">
                  <a:pos x="1489" y="447"/>
                </a:cxn>
                <a:cxn ang="0">
                  <a:pos x="1419" y="377"/>
                </a:cxn>
                <a:cxn ang="0">
                  <a:pos x="1347" y="318"/>
                </a:cxn>
                <a:cxn ang="0">
                  <a:pos x="1278" y="268"/>
                </a:cxn>
                <a:cxn ang="0">
                  <a:pos x="1208" y="223"/>
                </a:cxn>
                <a:cxn ang="0">
                  <a:pos x="1138" y="185"/>
                </a:cxn>
                <a:cxn ang="0">
                  <a:pos x="1068" y="150"/>
                </a:cxn>
                <a:cxn ang="0">
                  <a:pos x="999" y="120"/>
                </a:cxn>
                <a:cxn ang="0">
                  <a:pos x="931" y="95"/>
                </a:cxn>
                <a:cxn ang="0">
                  <a:pos x="864" y="74"/>
                </a:cxn>
                <a:cxn ang="0">
                  <a:pos x="800" y="53"/>
                </a:cxn>
                <a:cxn ang="0">
                  <a:pos x="739" y="40"/>
                </a:cxn>
                <a:cxn ang="0">
                  <a:pos x="680" y="29"/>
                </a:cxn>
                <a:cxn ang="0">
                  <a:pos x="623" y="19"/>
                </a:cxn>
                <a:cxn ang="0">
                  <a:pos x="572" y="12"/>
                </a:cxn>
                <a:cxn ang="0">
                  <a:pos x="524" y="6"/>
                </a:cxn>
                <a:cxn ang="0">
                  <a:pos x="481" y="2"/>
                </a:cxn>
                <a:cxn ang="0">
                  <a:pos x="444" y="0"/>
                </a:cxn>
                <a:cxn ang="0">
                  <a:pos x="410" y="0"/>
                </a:cxn>
                <a:cxn ang="0">
                  <a:pos x="386" y="0"/>
                </a:cxn>
                <a:cxn ang="0">
                  <a:pos x="365" y="0"/>
                </a:cxn>
                <a:cxn ang="0">
                  <a:pos x="351" y="0"/>
                </a:cxn>
                <a:cxn ang="0">
                  <a:pos x="346" y="2"/>
                </a:cxn>
              </a:cxnLst>
              <a:rect l="0" t="0" r="r" b="b"/>
              <a:pathLst>
                <a:path w="1949" h="1558">
                  <a:moveTo>
                    <a:pt x="346" y="2"/>
                  </a:moveTo>
                  <a:lnTo>
                    <a:pt x="0" y="803"/>
                  </a:lnTo>
                  <a:lnTo>
                    <a:pt x="346" y="1558"/>
                  </a:lnTo>
                  <a:lnTo>
                    <a:pt x="1949" y="1558"/>
                  </a:lnTo>
                  <a:lnTo>
                    <a:pt x="1947" y="1554"/>
                  </a:lnTo>
                  <a:lnTo>
                    <a:pt x="1947" y="1548"/>
                  </a:lnTo>
                  <a:lnTo>
                    <a:pt x="1947" y="1544"/>
                  </a:lnTo>
                  <a:lnTo>
                    <a:pt x="1947" y="1539"/>
                  </a:lnTo>
                  <a:lnTo>
                    <a:pt x="1947" y="1533"/>
                  </a:lnTo>
                  <a:lnTo>
                    <a:pt x="1947" y="1527"/>
                  </a:lnTo>
                  <a:lnTo>
                    <a:pt x="1947" y="1518"/>
                  </a:lnTo>
                  <a:lnTo>
                    <a:pt x="1947" y="1510"/>
                  </a:lnTo>
                  <a:lnTo>
                    <a:pt x="1945" y="1501"/>
                  </a:lnTo>
                  <a:lnTo>
                    <a:pt x="1945" y="1491"/>
                  </a:lnTo>
                  <a:lnTo>
                    <a:pt x="1943" y="1480"/>
                  </a:lnTo>
                  <a:lnTo>
                    <a:pt x="1943" y="1468"/>
                  </a:lnTo>
                  <a:lnTo>
                    <a:pt x="1942" y="1457"/>
                  </a:lnTo>
                  <a:lnTo>
                    <a:pt x="1942" y="1444"/>
                  </a:lnTo>
                  <a:lnTo>
                    <a:pt x="1940" y="1430"/>
                  </a:lnTo>
                  <a:lnTo>
                    <a:pt x="1938" y="1415"/>
                  </a:lnTo>
                  <a:lnTo>
                    <a:pt x="1936" y="1400"/>
                  </a:lnTo>
                  <a:lnTo>
                    <a:pt x="1934" y="1386"/>
                  </a:lnTo>
                  <a:lnTo>
                    <a:pt x="1932" y="1369"/>
                  </a:lnTo>
                  <a:lnTo>
                    <a:pt x="1930" y="1352"/>
                  </a:lnTo>
                  <a:lnTo>
                    <a:pt x="1926" y="1335"/>
                  </a:lnTo>
                  <a:lnTo>
                    <a:pt x="1924" y="1318"/>
                  </a:lnTo>
                  <a:lnTo>
                    <a:pt x="1921" y="1299"/>
                  </a:lnTo>
                  <a:lnTo>
                    <a:pt x="1917" y="1280"/>
                  </a:lnTo>
                  <a:lnTo>
                    <a:pt x="1913" y="1261"/>
                  </a:lnTo>
                  <a:lnTo>
                    <a:pt x="1909" y="1242"/>
                  </a:lnTo>
                  <a:lnTo>
                    <a:pt x="1904" y="1221"/>
                  </a:lnTo>
                  <a:lnTo>
                    <a:pt x="1900" y="1200"/>
                  </a:lnTo>
                  <a:lnTo>
                    <a:pt x="1894" y="1179"/>
                  </a:lnTo>
                  <a:lnTo>
                    <a:pt x="1888" y="1160"/>
                  </a:lnTo>
                  <a:lnTo>
                    <a:pt x="1881" y="1137"/>
                  </a:lnTo>
                  <a:lnTo>
                    <a:pt x="1875" y="1115"/>
                  </a:lnTo>
                  <a:lnTo>
                    <a:pt x="1867" y="1092"/>
                  </a:lnTo>
                  <a:lnTo>
                    <a:pt x="1862" y="1069"/>
                  </a:lnTo>
                  <a:lnTo>
                    <a:pt x="1852" y="1044"/>
                  </a:lnTo>
                  <a:lnTo>
                    <a:pt x="1845" y="1021"/>
                  </a:lnTo>
                  <a:lnTo>
                    <a:pt x="1835" y="999"/>
                  </a:lnTo>
                  <a:lnTo>
                    <a:pt x="1828" y="976"/>
                  </a:lnTo>
                  <a:lnTo>
                    <a:pt x="1816" y="951"/>
                  </a:lnTo>
                  <a:lnTo>
                    <a:pt x="1807" y="926"/>
                  </a:lnTo>
                  <a:lnTo>
                    <a:pt x="1795" y="900"/>
                  </a:lnTo>
                  <a:lnTo>
                    <a:pt x="1784" y="877"/>
                  </a:lnTo>
                  <a:lnTo>
                    <a:pt x="1771" y="852"/>
                  </a:lnTo>
                  <a:lnTo>
                    <a:pt x="1759" y="827"/>
                  </a:lnTo>
                  <a:lnTo>
                    <a:pt x="1746" y="803"/>
                  </a:lnTo>
                  <a:lnTo>
                    <a:pt x="1733" y="776"/>
                  </a:lnTo>
                  <a:lnTo>
                    <a:pt x="1717" y="751"/>
                  </a:lnTo>
                  <a:lnTo>
                    <a:pt x="1704" y="727"/>
                  </a:lnTo>
                  <a:lnTo>
                    <a:pt x="1687" y="700"/>
                  </a:lnTo>
                  <a:lnTo>
                    <a:pt x="1670" y="675"/>
                  </a:lnTo>
                  <a:lnTo>
                    <a:pt x="1653" y="649"/>
                  </a:lnTo>
                  <a:lnTo>
                    <a:pt x="1636" y="624"/>
                  </a:lnTo>
                  <a:lnTo>
                    <a:pt x="1617" y="597"/>
                  </a:lnTo>
                  <a:lnTo>
                    <a:pt x="1598" y="573"/>
                  </a:lnTo>
                  <a:lnTo>
                    <a:pt x="1577" y="548"/>
                  </a:lnTo>
                  <a:lnTo>
                    <a:pt x="1558" y="523"/>
                  </a:lnTo>
                  <a:lnTo>
                    <a:pt x="1535" y="498"/>
                  </a:lnTo>
                  <a:lnTo>
                    <a:pt x="1514" y="472"/>
                  </a:lnTo>
                  <a:lnTo>
                    <a:pt x="1489" y="447"/>
                  </a:lnTo>
                  <a:lnTo>
                    <a:pt x="1467" y="424"/>
                  </a:lnTo>
                  <a:lnTo>
                    <a:pt x="1442" y="399"/>
                  </a:lnTo>
                  <a:lnTo>
                    <a:pt x="1419" y="377"/>
                  </a:lnTo>
                  <a:lnTo>
                    <a:pt x="1394" y="356"/>
                  </a:lnTo>
                  <a:lnTo>
                    <a:pt x="1372" y="337"/>
                  </a:lnTo>
                  <a:lnTo>
                    <a:pt x="1347" y="318"/>
                  </a:lnTo>
                  <a:lnTo>
                    <a:pt x="1324" y="301"/>
                  </a:lnTo>
                  <a:lnTo>
                    <a:pt x="1301" y="283"/>
                  </a:lnTo>
                  <a:lnTo>
                    <a:pt x="1278" y="268"/>
                  </a:lnTo>
                  <a:lnTo>
                    <a:pt x="1254" y="253"/>
                  </a:lnTo>
                  <a:lnTo>
                    <a:pt x="1231" y="238"/>
                  </a:lnTo>
                  <a:lnTo>
                    <a:pt x="1208" y="223"/>
                  </a:lnTo>
                  <a:lnTo>
                    <a:pt x="1183" y="209"/>
                  </a:lnTo>
                  <a:lnTo>
                    <a:pt x="1161" y="198"/>
                  </a:lnTo>
                  <a:lnTo>
                    <a:pt x="1138" y="185"/>
                  </a:lnTo>
                  <a:lnTo>
                    <a:pt x="1115" y="171"/>
                  </a:lnTo>
                  <a:lnTo>
                    <a:pt x="1090" y="162"/>
                  </a:lnTo>
                  <a:lnTo>
                    <a:pt x="1068" y="150"/>
                  </a:lnTo>
                  <a:lnTo>
                    <a:pt x="1045" y="141"/>
                  </a:lnTo>
                  <a:lnTo>
                    <a:pt x="1022" y="129"/>
                  </a:lnTo>
                  <a:lnTo>
                    <a:pt x="999" y="120"/>
                  </a:lnTo>
                  <a:lnTo>
                    <a:pt x="976" y="112"/>
                  </a:lnTo>
                  <a:lnTo>
                    <a:pt x="954" y="103"/>
                  </a:lnTo>
                  <a:lnTo>
                    <a:pt x="931" y="95"/>
                  </a:lnTo>
                  <a:lnTo>
                    <a:pt x="908" y="88"/>
                  </a:lnTo>
                  <a:lnTo>
                    <a:pt x="887" y="80"/>
                  </a:lnTo>
                  <a:lnTo>
                    <a:pt x="864" y="74"/>
                  </a:lnTo>
                  <a:lnTo>
                    <a:pt x="842" y="67"/>
                  </a:lnTo>
                  <a:lnTo>
                    <a:pt x="821" y="61"/>
                  </a:lnTo>
                  <a:lnTo>
                    <a:pt x="800" y="53"/>
                  </a:lnTo>
                  <a:lnTo>
                    <a:pt x="779" y="50"/>
                  </a:lnTo>
                  <a:lnTo>
                    <a:pt x="758" y="44"/>
                  </a:lnTo>
                  <a:lnTo>
                    <a:pt x="739" y="40"/>
                  </a:lnTo>
                  <a:lnTo>
                    <a:pt x="720" y="36"/>
                  </a:lnTo>
                  <a:lnTo>
                    <a:pt x="699" y="32"/>
                  </a:lnTo>
                  <a:lnTo>
                    <a:pt x="680" y="29"/>
                  </a:lnTo>
                  <a:lnTo>
                    <a:pt x="661" y="25"/>
                  </a:lnTo>
                  <a:lnTo>
                    <a:pt x="642" y="21"/>
                  </a:lnTo>
                  <a:lnTo>
                    <a:pt x="623" y="19"/>
                  </a:lnTo>
                  <a:lnTo>
                    <a:pt x="606" y="15"/>
                  </a:lnTo>
                  <a:lnTo>
                    <a:pt x="589" y="13"/>
                  </a:lnTo>
                  <a:lnTo>
                    <a:pt x="572" y="12"/>
                  </a:lnTo>
                  <a:lnTo>
                    <a:pt x="557" y="10"/>
                  </a:lnTo>
                  <a:lnTo>
                    <a:pt x="539" y="8"/>
                  </a:lnTo>
                  <a:lnTo>
                    <a:pt x="524" y="6"/>
                  </a:lnTo>
                  <a:lnTo>
                    <a:pt x="509" y="4"/>
                  </a:lnTo>
                  <a:lnTo>
                    <a:pt x="496" y="4"/>
                  </a:lnTo>
                  <a:lnTo>
                    <a:pt x="481" y="2"/>
                  </a:lnTo>
                  <a:lnTo>
                    <a:pt x="469" y="0"/>
                  </a:lnTo>
                  <a:lnTo>
                    <a:pt x="456" y="0"/>
                  </a:lnTo>
                  <a:lnTo>
                    <a:pt x="444" y="0"/>
                  </a:lnTo>
                  <a:lnTo>
                    <a:pt x="431" y="0"/>
                  </a:lnTo>
                  <a:lnTo>
                    <a:pt x="422" y="0"/>
                  </a:lnTo>
                  <a:lnTo>
                    <a:pt x="410" y="0"/>
                  </a:lnTo>
                  <a:lnTo>
                    <a:pt x="403" y="0"/>
                  </a:lnTo>
                  <a:lnTo>
                    <a:pt x="393" y="0"/>
                  </a:lnTo>
                  <a:lnTo>
                    <a:pt x="386" y="0"/>
                  </a:lnTo>
                  <a:lnTo>
                    <a:pt x="378" y="0"/>
                  </a:lnTo>
                  <a:lnTo>
                    <a:pt x="370" y="0"/>
                  </a:lnTo>
                  <a:lnTo>
                    <a:pt x="365" y="0"/>
                  </a:lnTo>
                  <a:lnTo>
                    <a:pt x="359" y="0"/>
                  </a:lnTo>
                  <a:lnTo>
                    <a:pt x="355" y="0"/>
                  </a:lnTo>
                  <a:lnTo>
                    <a:pt x="351" y="0"/>
                  </a:lnTo>
                  <a:lnTo>
                    <a:pt x="348" y="0"/>
                  </a:lnTo>
                  <a:lnTo>
                    <a:pt x="346" y="2"/>
                  </a:lnTo>
                  <a:lnTo>
                    <a:pt x="346" y="2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2094" y="1985"/>
              <a:ext cx="782" cy="953"/>
            </a:xfrm>
            <a:custGeom>
              <a:avLst/>
              <a:gdLst/>
              <a:ahLst/>
              <a:cxnLst>
                <a:cxn ang="0">
                  <a:pos x="1563" y="1906"/>
                </a:cxn>
                <a:cxn ang="0">
                  <a:pos x="1558" y="1906"/>
                </a:cxn>
                <a:cxn ang="0">
                  <a:pos x="1539" y="1906"/>
                </a:cxn>
                <a:cxn ang="0">
                  <a:pos x="1525" y="1904"/>
                </a:cxn>
                <a:cxn ang="0">
                  <a:pos x="1510" y="1902"/>
                </a:cxn>
                <a:cxn ang="0">
                  <a:pos x="1489" y="1900"/>
                </a:cxn>
                <a:cxn ang="0">
                  <a:pos x="1470" y="1900"/>
                </a:cxn>
                <a:cxn ang="0">
                  <a:pos x="1446" y="1896"/>
                </a:cxn>
                <a:cxn ang="0">
                  <a:pos x="1421" y="1892"/>
                </a:cxn>
                <a:cxn ang="0">
                  <a:pos x="1392" y="1889"/>
                </a:cxn>
                <a:cxn ang="0">
                  <a:pos x="1364" y="1885"/>
                </a:cxn>
                <a:cxn ang="0">
                  <a:pos x="1334" y="1879"/>
                </a:cxn>
                <a:cxn ang="0">
                  <a:pos x="1301" y="1873"/>
                </a:cxn>
                <a:cxn ang="0">
                  <a:pos x="1267" y="1866"/>
                </a:cxn>
                <a:cxn ang="0">
                  <a:pos x="1231" y="1858"/>
                </a:cxn>
                <a:cxn ang="0">
                  <a:pos x="1195" y="1847"/>
                </a:cxn>
                <a:cxn ang="0">
                  <a:pos x="1155" y="1837"/>
                </a:cxn>
                <a:cxn ang="0">
                  <a:pos x="1115" y="1824"/>
                </a:cxn>
                <a:cxn ang="0">
                  <a:pos x="1075" y="1812"/>
                </a:cxn>
                <a:cxn ang="0">
                  <a:pos x="1033" y="1797"/>
                </a:cxn>
                <a:cxn ang="0">
                  <a:pos x="992" y="1780"/>
                </a:cxn>
                <a:cxn ang="0">
                  <a:pos x="948" y="1763"/>
                </a:cxn>
                <a:cxn ang="0">
                  <a:pos x="906" y="1746"/>
                </a:cxn>
                <a:cxn ang="0">
                  <a:pos x="862" y="1723"/>
                </a:cxn>
                <a:cxn ang="0">
                  <a:pos x="819" y="1700"/>
                </a:cxn>
                <a:cxn ang="0">
                  <a:pos x="773" y="1676"/>
                </a:cxn>
                <a:cxn ang="0">
                  <a:pos x="729" y="1651"/>
                </a:cxn>
                <a:cxn ang="0">
                  <a:pos x="684" y="1620"/>
                </a:cxn>
                <a:cxn ang="0">
                  <a:pos x="642" y="1590"/>
                </a:cxn>
                <a:cxn ang="0">
                  <a:pos x="596" y="1558"/>
                </a:cxn>
                <a:cxn ang="0">
                  <a:pos x="555" y="1523"/>
                </a:cxn>
                <a:cxn ang="0">
                  <a:pos x="500" y="1476"/>
                </a:cxn>
                <a:cxn ang="0">
                  <a:pos x="450" y="1428"/>
                </a:cxn>
                <a:cxn ang="0">
                  <a:pos x="403" y="1379"/>
                </a:cxn>
                <a:cxn ang="0">
                  <a:pos x="359" y="1327"/>
                </a:cxn>
                <a:cxn ang="0">
                  <a:pos x="319" y="1276"/>
                </a:cxn>
                <a:cxn ang="0">
                  <a:pos x="281" y="1225"/>
                </a:cxn>
                <a:cxn ang="0">
                  <a:pos x="247" y="1173"/>
                </a:cxn>
                <a:cxn ang="0">
                  <a:pos x="216" y="1120"/>
                </a:cxn>
                <a:cxn ang="0">
                  <a:pos x="188" y="1069"/>
                </a:cxn>
                <a:cxn ang="0">
                  <a:pos x="161" y="1016"/>
                </a:cxn>
                <a:cxn ang="0">
                  <a:pos x="139" y="964"/>
                </a:cxn>
                <a:cxn ang="0">
                  <a:pos x="118" y="915"/>
                </a:cxn>
                <a:cxn ang="0">
                  <a:pos x="97" y="862"/>
                </a:cxn>
                <a:cxn ang="0">
                  <a:pos x="80" y="814"/>
                </a:cxn>
                <a:cxn ang="0">
                  <a:pos x="64" y="765"/>
                </a:cxn>
                <a:cxn ang="0">
                  <a:pos x="53" y="719"/>
                </a:cxn>
                <a:cxn ang="0">
                  <a:pos x="42" y="673"/>
                </a:cxn>
                <a:cxn ang="0">
                  <a:pos x="32" y="628"/>
                </a:cxn>
                <a:cxn ang="0">
                  <a:pos x="23" y="584"/>
                </a:cxn>
                <a:cxn ang="0">
                  <a:pos x="17" y="546"/>
                </a:cxn>
                <a:cxn ang="0">
                  <a:pos x="11" y="506"/>
                </a:cxn>
                <a:cxn ang="0">
                  <a:pos x="7" y="472"/>
                </a:cxn>
                <a:cxn ang="0">
                  <a:pos x="4" y="437"/>
                </a:cxn>
                <a:cxn ang="0">
                  <a:pos x="2" y="409"/>
                </a:cxn>
                <a:cxn ang="0">
                  <a:pos x="0" y="380"/>
                </a:cxn>
                <a:cxn ang="0">
                  <a:pos x="0" y="356"/>
                </a:cxn>
                <a:cxn ang="0">
                  <a:pos x="0" y="335"/>
                </a:cxn>
                <a:cxn ang="0">
                  <a:pos x="0" y="318"/>
                </a:cxn>
                <a:cxn ang="0">
                  <a:pos x="0" y="302"/>
                </a:cxn>
                <a:cxn ang="0">
                  <a:pos x="0" y="293"/>
                </a:cxn>
                <a:cxn ang="0">
                  <a:pos x="0" y="285"/>
                </a:cxn>
                <a:cxn ang="0">
                  <a:pos x="1541" y="276"/>
                </a:cxn>
              </a:cxnLst>
              <a:rect l="0" t="0" r="r" b="b"/>
              <a:pathLst>
                <a:path w="1563" h="1906">
                  <a:moveTo>
                    <a:pt x="1541" y="276"/>
                  </a:moveTo>
                  <a:lnTo>
                    <a:pt x="1563" y="1906"/>
                  </a:lnTo>
                  <a:lnTo>
                    <a:pt x="1562" y="1906"/>
                  </a:lnTo>
                  <a:lnTo>
                    <a:pt x="1558" y="1906"/>
                  </a:lnTo>
                  <a:lnTo>
                    <a:pt x="1548" y="1906"/>
                  </a:lnTo>
                  <a:lnTo>
                    <a:pt x="1539" y="1906"/>
                  </a:lnTo>
                  <a:lnTo>
                    <a:pt x="1531" y="1904"/>
                  </a:lnTo>
                  <a:lnTo>
                    <a:pt x="1525" y="1904"/>
                  </a:lnTo>
                  <a:lnTo>
                    <a:pt x="1518" y="1902"/>
                  </a:lnTo>
                  <a:lnTo>
                    <a:pt x="1510" y="1902"/>
                  </a:lnTo>
                  <a:lnTo>
                    <a:pt x="1501" y="1902"/>
                  </a:lnTo>
                  <a:lnTo>
                    <a:pt x="1489" y="1900"/>
                  </a:lnTo>
                  <a:lnTo>
                    <a:pt x="1480" y="1900"/>
                  </a:lnTo>
                  <a:lnTo>
                    <a:pt x="1470" y="1900"/>
                  </a:lnTo>
                  <a:lnTo>
                    <a:pt x="1457" y="1898"/>
                  </a:lnTo>
                  <a:lnTo>
                    <a:pt x="1446" y="1896"/>
                  </a:lnTo>
                  <a:lnTo>
                    <a:pt x="1432" y="1894"/>
                  </a:lnTo>
                  <a:lnTo>
                    <a:pt x="1421" y="1892"/>
                  </a:lnTo>
                  <a:lnTo>
                    <a:pt x="1408" y="1890"/>
                  </a:lnTo>
                  <a:lnTo>
                    <a:pt x="1392" y="1889"/>
                  </a:lnTo>
                  <a:lnTo>
                    <a:pt x="1379" y="1887"/>
                  </a:lnTo>
                  <a:lnTo>
                    <a:pt x="1364" y="1885"/>
                  </a:lnTo>
                  <a:lnTo>
                    <a:pt x="1349" y="1883"/>
                  </a:lnTo>
                  <a:lnTo>
                    <a:pt x="1334" y="1879"/>
                  </a:lnTo>
                  <a:lnTo>
                    <a:pt x="1316" y="1875"/>
                  </a:lnTo>
                  <a:lnTo>
                    <a:pt x="1301" y="1873"/>
                  </a:lnTo>
                  <a:lnTo>
                    <a:pt x="1284" y="1869"/>
                  </a:lnTo>
                  <a:lnTo>
                    <a:pt x="1267" y="1866"/>
                  </a:lnTo>
                  <a:lnTo>
                    <a:pt x="1250" y="1862"/>
                  </a:lnTo>
                  <a:lnTo>
                    <a:pt x="1231" y="1858"/>
                  </a:lnTo>
                  <a:lnTo>
                    <a:pt x="1212" y="1852"/>
                  </a:lnTo>
                  <a:lnTo>
                    <a:pt x="1195" y="1847"/>
                  </a:lnTo>
                  <a:lnTo>
                    <a:pt x="1174" y="1841"/>
                  </a:lnTo>
                  <a:lnTo>
                    <a:pt x="1155" y="1837"/>
                  </a:lnTo>
                  <a:lnTo>
                    <a:pt x="1134" y="1831"/>
                  </a:lnTo>
                  <a:lnTo>
                    <a:pt x="1115" y="1824"/>
                  </a:lnTo>
                  <a:lnTo>
                    <a:pt x="1094" y="1818"/>
                  </a:lnTo>
                  <a:lnTo>
                    <a:pt x="1075" y="1812"/>
                  </a:lnTo>
                  <a:lnTo>
                    <a:pt x="1054" y="1805"/>
                  </a:lnTo>
                  <a:lnTo>
                    <a:pt x="1033" y="1797"/>
                  </a:lnTo>
                  <a:lnTo>
                    <a:pt x="1013" y="1788"/>
                  </a:lnTo>
                  <a:lnTo>
                    <a:pt x="992" y="1780"/>
                  </a:lnTo>
                  <a:lnTo>
                    <a:pt x="971" y="1773"/>
                  </a:lnTo>
                  <a:lnTo>
                    <a:pt x="948" y="1763"/>
                  </a:lnTo>
                  <a:lnTo>
                    <a:pt x="927" y="1753"/>
                  </a:lnTo>
                  <a:lnTo>
                    <a:pt x="906" y="1746"/>
                  </a:lnTo>
                  <a:lnTo>
                    <a:pt x="883" y="1734"/>
                  </a:lnTo>
                  <a:lnTo>
                    <a:pt x="862" y="1723"/>
                  </a:lnTo>
                  <a:lnTo>
                    <a:pt x="840" y="1712"/>
                  </a:lnTo>
                  <a:lnTo>
                    <a:pt x="819" y="1700"/>
                  </a:lnTo>
                  <a:lnTo>
                    <a:pt x="796" y="1689"/>
                  </a:lnTo>
                  <a:lnTo>
                    <a:pt x="773" y="1676"/>
                  </a:lnTo>
                  <a:lnTo>
                    <a:pt x="752" y="1662"/>
                  </a:lnTo>
                  <a:lnTo>
                    <a:pt x="729" y="1651"/>
                  </a:lnTo>
                  <a:lnTo>
                    <a:pt x="707" y="1636"/>
                  </a:lnTo>
                  <a:lnTo>
                    <a:pt x="684" y="1620"/>
                  </a:lnTo>
                  <a:lnTo>
                    <a:pt x="663" y="1605"/>
                  </a:lnTo>
                  <a:lnTo>
                    <a:pt x="642" y="1590"/>
                  </a:lnTo>
                  <a:lnTo>
                    <a:pt x="619" y="1575"/>
                  </a:lnTo>
                  <a:lnTo>
                    <a:pt x="596" y="1558"/>
                  </a:lnTo>
                  <a:lnTo>
                    <a:pt x="576" y="1540"/>
                  </a:lnTo>
                  <a:lnTo>
                    <a:pt x="555" y="1523"/>
                  </a:lnTo>
                  <a:lnTo>
                    <a:pt x="526" y="1501"/>
                  </a:lnTo>
                  <a:lnTo>
                    <a:pt x="500" y="1476"/>
                  </a:lnTo>
                  <a:lnTo>
                    <a:pt x="475" y="1451"/>
                  </a:lnTo>
                  <a:lnTo>
                    <a:pt x="450" y="1428"/>
                  </a:lnTo>
                  <a:lnTo>
                    <a:pt x="425" y="1404"/>
                  </a:lnTo>
                  <a:lnTo>
                    <a:pt x="403" y="1379"/>
                  </a:lnTo>
                  <a:lnTo>
                    <a:pt x="380" y="1352"/>
                  </a:lnTo>
                  <a:lnTo>
                    <a:pt x="359" y="1327"/>
                  </a:lnTo>
                  <a:lnTo>
                    <a:pt x="338" y="1303"/>
                  </a:lnTo>
                  <a:lnTo>
                    <a:pt x="319" y="1276"/>
                  </a:lnTo>
                  <a:lnTo>
                    <a:pt x="298" y="1250"/>
                  </a:lnTo>
                  <a:lnTo>
                    <a:pt x="281" y="1225"/>
                  </a:lnTo>
                  <a:lnTo>
                    <a:pt x="262" y="1200"/>
                  </a:lnTo>
                  <a:lnTo>
                    <a:pt x="247" y="1173"/>
                  </a:lnTo>
                  <a:lnTo>
                    <a:pt x="230" y="1147"/>
                  </a:lnTo>
                  <a:lnTo>
                    <a:pt x="216" y="1120"/>
                  </a:lnTo>
                  <a:lnTo>
                    <a:pt x="201" y="1094"/>
                  </a:lnTo>
                  <a:lnTo>
                    <a:pt x="188" y="1069"/>
                  </a:lnTo>
                  <a:lnTo>
                    <a:pt x="173" y="1042"/>
                  </a:lnTo>
                  <a:lnTo>
                    <a:pt x="161" y="1016"/>
                  </a:lnTo>
                  <a:lnTo>
                    <a:pt x="148" y="991"/>
                  </a:lnTo>
                  <a:lnTo>
                    <a:pt x="139" y="964"/>
                  </a:lnTo>
                  <a:lnTo>
                    <a:pt x="127" y="940"/>
                  </a:lnTo>
                  <a:lnTo>
                    <a:pt x="118" y="915"/>
                  </a:lnTo>
                  <a:lnTo>
                    <a:pt x="106" y="888"/>
                  </a:lnTo>
                  <a:lnTo>
                    <a:pt x="97" y="862"/>
                  </a:lnTo>
                  <a:lnTo>
                    <a:pt x="87" y="837"/>
                  </a:lnTo>
                  <a:lnTo>
                    <a:pt x="80" y="814"/>
                  </a:lnTo>
                  <a:lnTo>
                    <a:pt x="72" y="789"/>
                  </a:lnTo>
                  <a:lnTo>
                    <a:pt x="64" y="765"/>
                  </a:lnTo>
                  <a:lnTo>
                    <a:pt x="59" y="742"/>
                  </a:lnTo>
                  <a:lnTo>
                    <a:pt x="53" y="719"/>
                  </a:lnTo>
                  <a:lnTo>
                    <a:pt x="47" y="696"/>
                  </a:lnTo>
                  <a:lnTo>
                    <a:pt x="42" y="673"/>
                  </a:lnTo>
                  <a:lnTo>
                    <a:pt x="36" y="650"/>
                  </a:lnTo>
                  <a:lnTo>
                    <a:pt x="32" y="628"/>
                  </a:lnTo>
                  <a:lnTo>
                    <a:pt x="26" y="605"/>
                  </a:lnTo>
                  <a:lnTo>
                    <a:pt x="23" y="584"/>
                  </a:lnTo>
                  <a:lnTo>
                    <a:pt x="19" y="565"/>
                  </a:lnTo>
                  <a:lnTo>
                    <a:pt x="17" y="546"/>
                  </a:lnTo>
                  <a:lnTo>
                    <a:pt x="15" y="527"/>
                  </a:lnTo>
                  <a:lnTo>
                    <a:pt x="11" y="506"/>
                  </a:lnTo>
                  <a:lnTo>
                    <a:pt x="9" y="489"/>
                  </a:lnTo>
                  <a:lnTo>
                    <a:pt x="7" y="472"/>
                  </a:lnTo>
                  <a:lnTo>
                    <a:pt x="6" y="453"/>
                  </a:lnTo>
                  <a:lnTo>
                    <a:pt x="4" y="437"/>
                  </a:lnTo>
                  <a:lnTo>
                    <a:pt x="2" y="422"/>
                  </a:lnTo>
                  <a:lnTo>
                    <a:pt x="2" y="409"/>
                  </a:lnTo>
                  <a:lnTo>
                    <a:pt x="0" y="394"/>
                  </a:lnTo>
                  <a:lnTo>
                    <a:pt x="0" y="380"/>
                  </a:lnTo>
                  <a:lnTo>
                    <a:pt x="0" y="367"/>
                  </a:lnTo>
                  <a:lnTo>
                    <a:pt x="0" y="356"/>
                  </a:lnTo>
                  <a:lnTo>
                    <a:pt x="0" y="344"/>
                  </a:lnTo>
                  <a:lnTo>
                    <a:pt x="0" y="335"/>
                  </a:lnTo>
                  <a:lnTo>
                    <a:pt x="0" y="325"/>
                  </a:lnTo>
                  <a:lnTo>
                    <a:pt x="0" y="318"/>
                  </a:lnTo>
                  <a:lnTo>
                    <a:pt x="0" y="308"/>
                  </a:lnTo>
                  <a:lnTo>
                    <a:pt x="0" y="302"/>
                  </a:lnTo>
                  <a:lnTo>
                    <a:pt x="0" y="295"/>
                  </a:lnTo>
                  <a:lnTo>
                    <a:pt x="0" y="293"/>
                  </a:lnTo>
                  <a:lnTo>
                    <a:pt x="0" y="285"/>
                  </a:lnTo>
                  <a:lnTo>
                    <a:pt x="0" y="285"/>
                  </a:lnTo>
                  <a:lnTo>
                    <a:pt x="773" y="0"/>
                  </a:lnTo>
                  <a:lnTo>
                    <a:pt x="1541" y="276"/>
                  </a:lnTo>
                  <a:lnTo>
                    <a:pt x="1541" y="276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2093" y="1346"/>
              <a:ext cx="771" cy="782"/>
            </a:xfrm>
            <a:custGeom>
              <a:avLst/>
              <a:gdLst/>
              <a:ahLst/>
              <a:cxnLst>
                <a:cxn ang="0">
                  <a:pos x="2" y="1563"/>
                </a:cxn>
                <a:cxn ang="0">
                  <a:pos x="0" y="1550"/>
                </a:cxn>
                <a:cxn ang="0">
                  <a:pos x="0" y="1535"/>
                </a:cxn>
                <a:cxn ang="0">
                  <a:pos x="0" y="1512"/>
                </a:cxn>
                <a:cxn ang="0">
                  <a:pos x="0" y="1483"/>
                </a:cxn>
                <a:cxn ang="0">
                  <a:pos x="2" y="1449"/>
                </a:cxn>
                <a:cxn ang="0">
                  <a:pos x="4" y="1409"/>
                </a:cxn>
                <a:cxn ang="0">
                  <a:pos x="8" y="1364"/>
                </a:cxn>
                <a:cxn ang="0">
                  <a:pos x="13" y="1314"/>
                </a:cxn>
                <a:cxn ang="0">
                  <a:pos x="25" y="1261"/>
                </a:cxn>
                <a:cxn ang="0">
                  <a:pos x="38" y="1204"/>
                </a:cxn>
                <a:cxn ang="0">
                  <a:pos x="51" y="1141"/>
                </a:cxn>
                <a:cxn ang="0">
                  <a:pos x="70" y="1076"/>
                </a:cxn>
                <a:cxn ang="0">
                  <a:pos x="93" y="1012"/>
                </a:cxn>
                <a:cxn ang="0">
                  <a:pos x="122" y="943"/>
                </a:cxn>
                <a:cxn ang="0">
                  <a:pos x="154" y="871"/>
                </a:cxn>
                <a:cxn ang="0">
                  <a:pos x="192" y="799"/>
                </a:cxn>
                <a:cxn ang="0">
                  <a:pos x="234" y="727"/>
                </a:cxn>
                <a:cxn ang="0">
                  <a:pos x="283" y="654"/>
                </a:cxn>
                <a:cxn ang="0">
                  <a:pos x="338" y="580"/>
                </a:cxn>
                <a:cxn ang="0">
                  <a:pos x="401" y="508"/>
                </a:cxn>
                <a:cxn ang="0">
                  <a:pos x="465" y="438"/>
                </a:cxn>
                <a:cxn ang="0">
                  <a:pos x="528" y="377"/>
                </a:cxn>
                <a:cxn ang="0">
                  <a:pos x="593" y="320"/>
                </a:cxn>
                <a:cxn ang="0">
                  <a:pos x="659" y="270"/>
                </a:cxn>
                <a:cxn ang="0">
                  <a:pos x="728" y="226"/>
                </a:cxn>
                <a:cxn ang="0">
                  <a:pos x="798" y="188"/>
                </a:cxn>
                <a:cxn ang="0">
                  <a:pos x="866" y="152"/>
                </a:cxn>
                <a:cxn ang="0">
                  <a:pos x="935" y="122"/>
                </a:cxn>
                <a:cxn ang="0">
                  <a:pos x="1003" y="97"/>
                </a:cxn>
                <a:cxn ang="0">
                  <a:pos x="1071" y="76"/>
                </a:cxn>
                <a:cxn ang="0">
                  <a:pos x="1134" y="57"/>
                </a:cxn>
                <a:cxn ang="0">
                  <a:pos x="1197" y="42"/>
                </a:cxn>
                <a:cxn ang="0">
                  <a:pos x="1254" y="29"/>
                </a:cxn>
                <a:cxn ang="0">
                  <a:pos x="1309" y="21"/>
                </a:cxn>
                <a:cxn ang="0">
                  <a:pos x="1358" y="12"/>
                </a:cxn>
                <a:cxn ang="0">
                  <a:pos x="1404" y="8"/>
                </a:cxn>
                <a:cxn ang="0">
                  <a:pos x="1444" y="4"/>
                </a:cxn>
                <a:cxn ang="0">
                  <a:pos x="1476" y="2"/>
                </a:cxn>
                <a:cxn ang="0">
                  <a:pos x="1505" y="2"/>
                </a:cxn>
                <a:cxn ang="0">
                  <a:pos x="1526" y="0"/>
                </a:cxn>
                <a:cxn ang="0">
                  <a:pos x="1541" y="0"/>
                </a:cxn>
              </a:cxnLst>
              <a:rect l="0" t="0" r="r" b="b"/>
              <a:pathLst>
                <a:path w="1543" h="1563">
                  <a:moveTo>
                    <a:pt x="1543" y="2"/>
                  </a:moveTo>
                  <a:lnTo>
                    <a:pt x="1543" y="1558"/>
                  </a:lnTo>
                  <a:lnTo>
                    <a:pt x="2" y="1563"/>
                  </a:lnTo>
                  <a:lnTo>
                    <a:pt x="2" y="1560"/>
                  </a:lnTo>
                  <a:lnTo>
                    <a:pt x="2" y="1556"/>
                  </a:lnTo>
                  <a:lnTo>
                    <a:pt x="0" y="1550"/>
                  </a:lnTo>
                  <a:lnTo>
                    <a:pt x="0" y="1546"/>
                  </a:lnTo>
                  <a:lnTo>
                    <a:pt x="0" y="1541"/>
                  </a:lnTo>
                  <a:lnTo>
                    <a:pt x="0" y="1535"/>
                  </a:lnTo>
                  <a:lnTo>
                    <a:pt x="0" y="1527"/>
                  </a:lnTo>
                  <a:lnTo>
                    <a:pt x="0" y="1520"/>
                  </a:lnTo>
                  <a:lnTo>
                    <a:pt x="0" y="1512"/>
                  </a:lnTo>
                  <a:lnTo>
                    <a:pt x="0" y="1502"/>
                  </a:lnTo>
                  <a:lnTo>
                    <a:pt x="0" y="1493"/>
                  </a:lnTo>
                  <a:lnTo>
                    <a:pt x="0" y="1483"/>
                  </a:lnTo>
                  <a:lnTo>
                    <a:pt x="0" y="1472"/>
                  </a:lnTo>
                  <a:lnTo>
                    <a:pt x="2" y="1463"/>
                  </a:lnTo>
                  <a:lnTo>
                    <a:pt x="2" y="1449"/>
                  </a:lnTo>
                  <a:lnTo>
                    <a:pt x="2" y="1436"/>
                  </a:lnTo>
                  <a:lnTo>
                    <a:pt x="2" y="1423"/>
                  </a:lnTo>
                  <a:lnTo>
                    <a:pt x="4" y="1409"/>
                  </a:lnTo>
                  <a:lnTo>
                    <a:pt x="4" y="1394"/>
                  </a:lnTo>
                  <a:lnTo>
                    <a:pt x="8" y="1379"/>
                  </a:lnTo>
                  <a:lnTo>
                    <a:pt x="8" y="1364"/>
                  </a:lnTo>
                  <a:lnTo>
                    <a:pt x="11" y="1348"/>
                  </a:lnTo>
                  <a:lnTo>
                    <a:pt x="11" y="1331"/>
                  </a:lnTo>
                  <a:lnTo>
                    <a:pt x="13" y="1314"/>
                  </a:lnTo>
                  <a:lnTo>
                    <a:pt x="17" y="1295"/>
                  </a:lnTo>
                  <a:lnTo>
                    <a:pt x="21" y="1278"/>
                  </a:lnTo>
                  <a:lnTo>
                    <a:pt x="25" y="1261"/>
                  </a:lnTo>
                  <a:lnTo>
                    <a:pt x="28" y="1242"/>
                  </a:lnTo>
                  <a:lnTo>
                    <a:pt x="32" y="1223"/>
                  </a:lnTo>
                  <a:lnTo>
                    <a:pt x="38" y="1204"/>
                  </a:lnTo>
                  <a:lnTo>
                    <a:pt x="42" y="1183"/>
                  </a:lnTo>
                  <a:lnTo>
                    <a:pt x="47" y="1162"/>
                  </a:lnTo>
                  <a:lnTo>
                    <a:pt x="51" y="1141"/>
                  </a:lnTo>
                  <a:lnTo>
                    <a:pt x="59" y="1120"/>
                  </a:lnTo>
                  <a:lnTo>
                    <a:pt x="65" y="1099"/>
                  </a:lnTo>
                  <a:lnTo>
                    <a:pt x="70" y="1076"/>
                  </a:lnTo>
                  <a:lnTo>
                    <a:pt x="78" y="1056"/>
                  </a:lnTo>
                  <a:lnTo>
                    <a:pt x="87" y="1035"/>
                  </a:lnTo>
                  <a:lnTo>
                    <a:pt x="93" y="1012"/>
                  </a:lnTo>
                  <a:lnTo>
                    <a:pt x="103" y="989"/>
                  </a:lnTo>
                  <a:lnTo>
                    <a:pt x="112" y="966"/>
                  </a:lnTo>
                  <a:lnTo>
                    <a:pt x="122" y="943"/>
                  </a:lnTo>
                  <a:lnTo>
                    <a:pt x="131" y="919"/>
                  </a:lnTo>
                  <a:lnTo>
                    <a:pt x="142" y="896"/>
                  </a:lnTo>
                  <a:lnTo>
                    <a:pt x="154" y="871"/>
                  </a:lnTo>
                  <a:lnTo>
                    <a:pt x="167" y="848"/>
                  </a:lnTo>
                  <a:lnTo>
                    <a:pt x="179" y="824"/>
                  </a:lnTo>
                  <a:lnTo>
                    <a:pt x="192" y="799"/>
                  </a:lnTo>
                  <a:lnTo>
                    <a:pt x="205" y="774"/>
                  </a:lnTo>
                  <a:lnTo>
                    <a:pt x="220" y="751"/>
                  </a:lnTo>
                  <a:lnTo>
                    <a:pt x="234" y="727"/>
                  </a:lnTo>
                  <a:lnTo>
                    <a:pt x="251" y="702"/>
                  </a:lnTo>
                  <a:lnTo>
                    <a:pt x="264" y="679"/>
                  </a:lnTo>
                  <a:lnTo>
                    <a:pt x="283" y="654"/>
                  </a:lnTo>
                  <a:lnTo>
                    <a:pt x="300" y="630"/>
                  </a:lnTo>
                  <a:lnTo>
                    <a:pt x="319" y="605"/>
                  </a:lnTo>
                  <a:lnTo>
                    <a:pt x="338" y="580"/>
                  </a:lnTo>
                  <a:lnTo>
                    <a:pt x="357" y="557"/>
                  </a:lnTo>
                  <a:lnTo>
                    <a:pt x="378" y="533"/>
                  </a:lnTo>
                  <a:lnTo>
                    <a:pt x="401" y="508"/>
                  </a:lnTo>
                  <a:lnTo>
                    <a:pt x="422" y="483"/>
                  </a:lnTo>
                  <a:lnTo>
                    <a:pt x="446" y="460"/>
                  </a:lnTo>
                  <a:lnTo>
                    <a:pt x="465" y="438"/>
                  </a:lnTo>
                  <a:lnTo>
                    <a:pt x="486" y="417"/>
                  </a:lnTo>
                  <a:lnTo>
                    <a:pt x="505" y="396"/>
                  </a:lnTo>
                  <a:lnTo>
                    <a:pt x="528" y="377"/>
                  </a:lnTo>
                  <a:lnTo>
                    <a:pt x="549" y="356"/>
                  </a:lnTo>
                  <a:lnTo>
                    <a:pt x="570" y="339"/>
                  </a:lnTo>
                  <a:lnTo>
                    <a:pt x="593" y="320"/>
                  </a:lnTo>
                  <a:lnTo>
                    <a:pt x="616" y="302"/>
                  </a:lnTo>
                  <a:lnTo>
                    <a:pt x="636" y="285"/>
                  </a:lnTo>
                  <a:lnTo>
                    <a:pt x="659" y="270"/>
                  </a:lnTo>
                  <a:lnTo>
                    <a:pt x="682" y="255"/>
                  </a:lnTo>
                  <a:lnTo>
                    <a:pt x="705" y="240"/>
                  </a:lnTo>
                  <a:lnTo>
                    <a:pt x="728" y="226"/>
                  </a:lnTo>
                  <a:lnTo>
                    <a:pt x="752" y="213"/>
                  </a:lnTo>
                  <a:lnTo>
                    <a:pt x="775" y="200"/>
                  </a:lnTo>
                  <a:lnTo>
                    <a:pt x="798" y="188"/>
                  </a:lnTo>
                  <a:lnTo>
                    <a:pt x="821" y="175"/>
                  </a:lnTo>
                  <a:lnTo>
                    <a:pt x="844" y="164"/>
                  </a:lnTo>
                  <a:lnTo>
                    <a:pt x="866" y="152"/>
                  </a:lnTo>
                  <a:lnTo>
                    <a:pt x="889" y="143"/>
                  </a:lnTo>
                  <a:lnTo>
                    <a:pt x="912" y="131"/>
                  </a:lnTo>
                  <a:lnTo>
                    <a:pt x="935" y="122"/>
                  </a:lnTo>
                  <a:lnTo>
                    <a:pt x="958" y="114"/>
                  </a:lnTo>
                  <a:lnTo>
                    <a:pt x="982" y="107"/>
                  </a:lnTo>
                  <a:lnTo>
                    <a:pt x="1003" y="97"/>
                  </a:lnTo>
                  <a:lnTo>
                    <a:pt x="1026" y="89"/>
                  </a:lnTo>
                  <a:lnTo>
                    <a:pt x="1049" y="82"/>
                  </a:lnTo>
                  <a:lnTo>
                    <a:pt x="1071" y="76"/>
                  </a:lnTo>
                  <a:lnTo>
                    <a:pt x="1090" y="69"/>
                  </a:lnTo>
                  <a:lnTo>
                    <a:pt x="1113" y="63"/>
                  </a:lnTo>
                  <a:lnTo>
                    <a:pt x="1134" y="57"/>
                  </a:lnTo>
                  <a:lnTo>
                    <a:pt x="1155" y="53"/>
                  </a:lnTo>
                  <a:lnTo>
                    <a:pt x="1176" y="46"/>
                  </a:lnTo>
                  <a:lnTo>
                    <a:pt x="1197" y="42"/>
                  </a:lnTo>
                  <a:lnTo>
                    <a:pt x="1216" y="36"/>
                  </a:lnTo>
                  <a:lnTo>
                    <a:pt x="1235" y="34"/>
                  </a:lnTo>
                  <a:lnTo>
                    <a:pt x="1254" y="29"/>
                  </a:lnTo>
                  <a:lnTo>
                    <a:pt x="1271" y="27"/>
                  </a:lnTo>
                  <a:lnTo>
                    <a:pt x="1290" y="23"/>
                  </a:lnTo>
                  <a:lnTo>
                    <a:pt x="1309" y="21"/>
                  </a:lnTo>
                  <a:lnTo>
                    <a:pt x="1324" y="17"/>
                  </a:lnTo>
                  <a:lnTo>
                    <a:pt x="1341" y="13"/>
                  </a:lnTo>
                  <a:lnTo>
                    <a:pt x="1358" y="12"/>
                  </a:lnTo>
                  <a:lnTo>
                    <a:pt x="1374" y="12"/>
                  </a:lnTo>
                  <a:lnTo>
                    <a:pt x="1389" y="8"/>
                  </a:lnTo>
                  <a:lnTo>
                    <a:pt x="1404" y="8"/>
                  </a:lnTo>
                  <a:lnTo>
                    <a:pt x="1417" y="6"/>
                  </a:lnTo>
                  <a:lnTo>
                    <a:pt x="1432" y="6"/>
                  </a:lnTo>
                  <a:lnTo>
                    <a:pt x="1444" y="4"/>
                  </a:lnTo>
                  <a:lnTo>
                    <a:pt x="1455" y="4"/>
                  </a:lnTo>
                  <a:lnTo>
                    <a:pt x="1467" y="2"/>
                  </a:lnTo>
                  <a:lnTo>
                    <a:pt x="1476" y="2"/>
                  </a:lnTo>
                  <a:lnTo>
                    <a:pt x="1488" y="2"/>
                  </a:lnTo>
                  <a:lnTo>
                    <a:pt x="1497" y="2"/>
                  </a:lnTo>
                  <a:lnTo>
                    <a:pt x="1505" y="2"/>
                  </a:lnTo>
                  <a:lnTo>
                    <a:pt x="1512" y="2"/>
                  </a:lnTo>
                  <a:lnTo>
                    <a:pt x="1518" y="0"/>
                  </a:lnTo>
                  <a:lnTo>
                    <a:pt x="1526" y="0"/>
                  </a:lnTo>
                  <a:lnTo>
                    <a:pt x="1529" y="0"/>
                  </a:lnTo>
                  <a:lnTo>
                    <a:pt x="1535" y="0"/>
                  </a:lnTo>
                  <a:lnTo>
                    <a:pt x="1541" y="0"/>
                  </a:lnTo>
                  <a:lnTo>
                    <a:pt x="1543" y="2"/>
                  </a:lnTo>
                  <a:lnTo>
                    <a:pt x="1543" y="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2864" y="1660"/>
              <a:ext cx="707" cy="1022"/>
            </a:xfrm>
            <a:custGeom>
              <a:avLst/>
              <a:gdLst/>
              <a:ahLst/>
              <a:cxnLst>
                <a:cxn ang="0">
                  <a:pos x="271" y="1696"/>
                </a:cxn>
                <a:cxn ang="0">
                  <a:pos x="915" y="2040"/>
                </a:cxn>
                <a:cxn ang="0">
                  <a:pos x="925" y="2033"/>
                </a:cxn>
                <a:cxn ang="0">
                  <a:pos x="938" y="2021"/>
                </a:cxn>
                <a:cxn ang="0">
                  <a:pos x="950" y="2010"/>
                </a:cxn>
                <a:cxn ang="0">
                  <a:pos x="965" y="1998"/>
                </a:cxn>
                <a:cxn ang="0">
                  <a:pos x="980" y="1983"/>
                </a:cxn>
                <a:cxn ang="0">
                  <a:pos x="999" y="1966"/>
                </a:cxn>
                <a:cxn ang="0">
                  <a:pos x="1018" y="1947"/>
                </a:cxn>
                <a:cxn ang="0">
                  <a:pos x="1039" y="1928"/>
                </a:cxn>
                <a:cxn ang="0">
                  <a:pos x="1058" y="1905"/>
                </a:cxn>
                <a:cxn ang="0">
                  <a:pos x="1081" y="1882"/>
                </a:cxn>
                <a:cxn ang="0">
                  <a:pos x="1103" y="1854"/>
                </a:cxn>
                <a:cxn ang="0">
                  <a:pos x="1126" y="1827"/>
                </a:cxn>
                <a:cxn ang="0">
                  <a:pos x="1149" y="1797"/>
                </a:cxn>
                <a:cxn ang="0">
                  <a:pos x="1174" y="1764"/>
                </a:cxn>
                <a:cxn ang="0">
                  <a:pos x="1197" y="1730"/>
                </a:cxn>
                <a:cxn ang="0">
                  <a:pos x="1219" y="1694"/>
                </a:cxn>
                <a:cxn ang="0">
                  <a:pos x="1242" y="1656"/>
                </a:cxn>
                <a:cxn ang="0">
                  <a:pos x="1263" y="1618"/>
                </a:cxn>
                <a:cxn ang="0">
                  <a:pos x="1284" y="1574"/>
                </a:cxn>
                <a:cxn ang="0">
                  <a:pos x="1305" y="1532"/>
                </a:cxn>
                <a:cxn ang="0">
                  <a:pos x="1324" y="1487"/>
                </a:cxn>
                <a:cxn ang="0">
                  <a:pos x="1341" y="1439"/>
                </a:cxn>
                <a:cxn ang="0">
                  <a:pos x="1358" y="1392"/>
                </a:cxn>
                <a:cxn ang="0">
                  <a:pos x="1371" y="1340"/>
                </a:cxn>
                <a:cxn ang="0">
                  <a:pos x="1385" y="1287"/>
                </a:cxn>
                <a:cxn ang="0">
                  <a:pos x="1394" y="1234"/>
                </a:cxn>
                <a:cxn ang="0">
                  <a:pos x="1402" y="1179"/>
                </a:cxn>
                <a:cxn ang="0">
                  <a:pos x="1407" y="1122"/>
                </a:cxn>
                <a:cxn ang="0">
                  <a:pos x="1411" y="1061"/>
                </a:cxn>
                <a:cxn ang="0">
                  <a:pos x="1413" y="1000"/>
                </a:cxn>
                <a:cxn ang="0">
                  <a:pos x="1413" y="937"/>
                </a:cxn>
                <a:cxn ang="0">
                  <a:pos x="1409" y="876"/>
                </a:cxn>
                <a:cxn ang="0">
                  <a:pos x="1407" y="817"/>
                </a:cxn>
                <a:cxn ang="0">
                  <a:pos x="1400" y="760"/>
                </a:cxn>
                <a:cxn ang="0">
                  <a:pos x="1392" y="707"/>
                </a:cxn>
                <a:cxn ang="0">
                  <a:pos x="1385" y="656"/>
                </a:cxn>
                <a:cxn ang="0">
                  <a:pos x="1375" y="604"/>
                </a:cxn>
                <a:cxn ang="0">
                  <a:pos x="1362" y="557"/>
                </a:cxn>
                <a:cxn ang="0">
                  <a:pos x="1349" y="509"/>
                </a:cxn>
                <a:cxn ang="0">
                  <a:pos x="1335" y="464"/>
                </a:cxn>
                <a:cxn ang="0">
                  <a:pos x="1320" y="424"/>
                </a:cxn>
                <a:cxn ang="0">
                  <a:pos x="1303" y="384"/>
                </a:cxn>
                <a:cxn ang="0">
                  <a:pos x="1286" y="344"/>
                </a:cxn>
                <a:cxn ang="0">
                  <a:pos x="1269" y="308"/>
                </a:cxn>
                <a:cxn ang="0">
                  <a:pos x="1252" y="274"/>
                </a:cxn>
                <a:cxn ang="0">
                  <a:pos x="1235" y="241"/>
                </a:cxn>
                <a:cxn ang="0">
                  <a:pos x="1217" y="211"/>
                </a:cxn>
                <a:cxn ang="0">
                  <a:pos x="1198" y="182"/>
                </a:cxn>
                <a:cxn ang="0">
                  <a:pos x="1181" y="156"/>
                </a:cxn>
                <a:cxn ang="0">
                  <a:pos x="1164" y="131"/>
                </a:cxn>
                <a:cxn ang="0">
                  <a:pos x="1149" y="108"/>
                </a:cxn>
                <a:cxn ang="0">
                  <a:pos x="1134" y="89"/>
                </a:cxn>
                <a:cxn ang="0">
                  <a:pos x="1119" y="70"/>
                </a:cxn>
                <a:cxn ang="0">
                  <a:pos x="1105" y="55"/>
                </a:cxn>
                <a:cxn ang="0">
                  <a:pos x="1092" y="40"/>
                </a:cxn>
                <a:cxn ang="0">
                  <a:pos x="1077" y="23"/>
                </a:cxn>
                <a:cxn ang="0">
                  <a:pos x="1062" y="7"/>
                </a:cxn>
                <a:cxn ang="0">
                  <a:pos x="1052" y="0"/>
                </a:cxn>
                <a:cxn ang="0">
                  <a:pos x="0" y="930"/>
                </a:cxn>
              </a:cxnLst>
              <a:rect l="0" t="0" r="r" b="b"/>
              <a:pathLst>
                <a:path w="1413" h="2044">
                  <a:moveTo>
                    <a:pt x="0" y="930"/>
                  </a:moveTo>
                  <a:lnTo>
                    <a:pt x="271" y="1696"/>
                  </a:lnTo>
                  <a:lnTo>
                    <a:pt x="913" y="2044"/>
                  </a:lnTo>
                  <a:lnTo>
                    <a:pt x="915" y="2040"/>
                  </a:lnTo>
                  <a:lnTo>
                    <a:pt x="919" y="2038"/>
                  </a:lnTo>
                  <a:lnTo>
                    <a:pt x="925" y="2033"/>
                  </a:lnTo>
                  <a:lnTo>
                    <a:pt x="934" y="2025"/>
                  </a:lnTo>
                  <a:lnTo>
                    <a:pt x="938" y="2021"/>
                  </a:lnTo>
                  <a:lnTo>
                    <a:pt x="944" y="2016"/>
                  </a:lnTo>
                  <a:lnTo>
                    <a:pt x="950" y="2010"/>
                  </a:lnTo>
                  <a:lnTo>
                    <a:pt x="957" y="2004"/>
                  </a:lnTo>
                  <a:lnTo>
                    <a:pt x="965" y="1998"/>
                  </a:lnTo>
                  <a:lnTo>
                    <a:pt x="972" y="1991"/>
                  </a:lnTo>
                  <a:lnTo>
                    <a:pt x="980" y="1983"/>
                  </a:lnTo>
                  <a:lnTo>
                    <a:pt x="991" y="1976"/>
                  </a:lnTo>
                  <a:lnTo>
                    <a:pt x="999" y="1966"/>
                  </a:lnTo>
                  <a:lnTo>
                    <a:pt x="1008" y="1958"/>
                  </a:lnTo>
                  <a:lnTo>
                    <a:pt x="1018" y="1947"/>
                  </a:lnTo>
                  <a:lnTo>
                    <a:pt x="1027" y="1939"/>
                  </a:lnTo>
                  <a:lnTo>
                    <a:pt x="1039" y="1928"/>
                  </a:lnTo>
                  <a:lnTo>
                    <a:pt x="1048" y="1917"/>
                  </a:lnTo>
                  <a:lnTo>
                    <a:pt x="1058" y="1905"/>
                  </a:lnTo>
                  <a:lnTo>
                    <a:pt x="1071" y="1894"/>
                  </a:lnTo>
                  <a:lnTo>
                    <a:pt x="1081" y="1882"/>
                  </a:lnTo>
                  <a:lnTo>
                    <a:pt x="1092" y="1869"/>
                  </a:lnTo>
                  <a:lnTo>
                    <a:pt x="1103" y="1854"/>
                  </a:lnTo>
                  <a:lnTo>
                    <a:pt x="1115" y="1842"/>
                  </a:lnTo>
                  <a:lnTo>
                    <a:pt x="1126" y="1827"/>
                  </a:lnTo>
                  <a:lnTo>
                    <a:pt x="1138" y="1812"/>
                  </a:lnTo>
                  <a:lnTo>
                    <a:pt x="1149" y="1797"/>
                  </a:lnTo>
                  <a:lnTo>
                    <a:pt x="1162" y="1782"/>
                  </a:lnTo>
                  <a:lnTo>
                    <a:pt x="1174" y="1764"/>
                  </a:lnTo>
                  <a:lnTo>
                    <a:pt x="1185" y="1749"/>
                  </a:lnTo>
                  <a:lnTo>
                    <a:pt x="1197" y="1730"/>
                  </a:lnTo>
                  <a:lnTo>
                    <a:pt x="1208" y="1713"/>
                  </a:lnTo>
                  <a:lnTo>
                    <a:pt x="1219" y="1694"/>
                  </a:lnTo>
                  <a:lnTo>
                    <a:pt x="1231" y="1675"/>
                  </a:lnTo>
                  <a:lnTo>
                    <a:pt x="1242" y="1656"/>
                  </a:lnTo>
                  <a:lnTo>
                    <a:pt x="1254" y="1637"/>
                  </a:lnTo>
                  <a:lnTo>
                    <a:pt x="1263" y="1618"/>
                  </a:lnTo>
                  <a:lnTo>
                    <a:pt x="1274" y="1597"/>
                  </a:lnTo>
                  <a:lnTo>
                    <a:pt x="1284" y="1574"/>
                  </a:lnTo>
                  <a:lnTo>
                    <a:pt x="1293" y="1555"/>
                  </a:lnTo>
                  <a:lnTo>
                    <a:pt x="1305" y="1532"/>
                  </a:lnTo>
                  <a:lnTo>
                    <a:pt x="1314" y="1510"/>
                  </a:lnTo>
                  <a:lnTo>
                    <a:pt x="1324" y="1487"/>
                  </a:lnTo>
                  <a:lnTo>
                    <a:pt x="1333" y="1464"/>
                  </a:lnTo>
                  <a:lnTo>
                    <a:pt x="1341" y="1439"/>
                  </a:lnTo>
                  <a:lnTo>
                    <a:pt x="1350" y="1416"/>
                  </a:lnTo>
                  <a:lnTo>
                    <a:pt x="1358" y="1392"/>
                  </a:lnTo>
                  <a:lnTo>
                    <a:pt x="1366" y="1365"/>
                  </a:lnTo>
                  <a:lnTo>
                    <a:pt x="1371" y="1340"/>
                  </a:lnTo>
                  <a:lnTo>
                    <a:pt x="1377" y="1314"/>
                  </a:lnTo>
                  <a:lnTo>
                    <a:pt x="1385" y="1287"/>
                  </a:lnTo>
                  <a:lnTo>
                    <a:pt x="1390" y="1262"/>
                  </a:lnTo>
                  <a:lnTo>
                    <a:pt x="1394" y="1234"/>
                  </a:lnTo>
                  <a:lnTo>
                    <a:pt x="1400" y="1207"/>
                  </a:lnTo>
                  <a:lnTo>
                    <a:pt x="1402" y="1179"/>
                  </a:lnTo>
                  <a:lnTo>
                    <a:pt x="1406" y="1150"/>
                  </a:lnTo>
                  <a:lnTo>
                    <a:pt x="1407" y="1122"/>
                  </a:lnTo>
                  <a:lnTo>
                    <a:pt x="1409" y="1091"/>
                  </a:lnTo>
                  <a:lnTo>
                    <a:pt x="1411" y="1061"/>
                  </a:lnTo>
                  <a:lnTo>
                    <a:pt x="1413" y="1032"/>
                  </a:lnTo>
                  <a:lnTo>
                    <a:pt x="1413" y="1000"/>
                  </a:lnTo>
                  <a:lnTo>
                    <a:pt x="1413" y="968"/>
                  </a:lnTo>
                  <a:lnTo>
                    <a:pt x="1413" y="937"/>
                  </a:lnTo>
                  <a:lnTo>
                    <a:pt x="1413" y="907"/>
                  </a:lnTo>
                  <a:lnTo>
                    <a:pt x="1409" y="876"/>
                  </a:lnTo>
                  <a:lnTo>
                    <a:pt x="1409" y="846"/>
                  </a:lnTo>
                  <a:lnTo>
                    <a:pt x="1407" y="817"/>
                  </a:lnTo>
                  <a:lnTo>
                    <a:pt x="1406" y="791"/>
                  </a:lnTo>
                  <a:lnTo>
                    <a:pt x="1400" y="760"/>
                  </a:lnTo>
                  <a:lnTo>
                    <a:pt x="1398" y="734"/>
                  </a:lnTo>
                  <a:lnTo>
                    <a:pt x="1392" y="707"/>
                  </a:lnTo>
                  <a:lnTo>
                    <a:pt x="1390" y="681"/>
                  </a:lnTo>
                  <a:lnTo>
                    <a:pt x="1385" y="656"/>
                  </a:lnTo>
                  <a:lnTo>
                    <a:pt x="1379" y="629"/>
                  </a:lnTo>
                  <a:lnTo>
                    <a:pt x="1375" y="604"/>
                  </a:lnTo>
                  <a:lnTo>
                    <a:pt x="1369" y="582"/>
                  </a:lnTo>
                  <a:lnTo>
                    <a:pt x="1362" y="557"/>
                  </a:lnTo>
                  <a:lnTo>
                    <a:pt x="1354" y="532"/>
                  </a:lnTo>
                  <a:lnTo>
                    <a:pt x="1349" y="509"/>
                  </a:lnTo>
                  <a:lnTo>
                    <a:pt x="1343" y="487"/>
                  </a:lnTo>
                  <a:lnTo>
                    <a:pt x="1335" y="464"/>
                  </a:lnTo>
                  <a:lnTo>
                    <a:pt x="1328" y="443"/>
                  </a:lnTo>
                  <a:lnTo>
                    <a:pt x="1320" y="424"/>
                  </a:lnTo>
                  <a:lnTo>
                    <a:pt x="1312" y="403"/>
                  </a:lnTo>
                  <a:lnTo>
                    <a:pt x="1303" y="384"/>
                  </a:lnTo>
                  <a:lnTo>
                    <a:pt x="1293" y="363"/>
                  </a:lnTo>
                  <a:lnTo>
                    <a:pt x="1286" y="344"/>
                  </a:lnTo>
                  <a:lnTo>
                    <a:pt x="1278" y="325"/>
                  </a:lnTo>
                  <a:lnTo>
                    <a:pt x="1269" y="308"/>
                  </a:lnTo>
                  <a:lnTo>
                    <a:pt x="1261" y="291"/>
                  </a:lnTo>
                  <a:lnTo>
                    <a:pt x="1252" y="274"/>
                  </a:lnTo>
                  <a:lnTo>
                    <a:pt x="1244" y="258"/>
                  </a:lnTo>
                  <a:lnTo>
                    <a:pt x="1235" y="241"/>
                  </a:lnTo>
                  <a:lnTo>
                    <a:pt x="1227" y="226"/>
                  </a:lnTo>
                  <a:lnTo>
                    <a:pt x="1217" y="211"/>
                  </a:lnTo>
                  <a:lnTo>
                    <a:pt x="1210" y="197"/>
                  </a:lnTo>
                  <a:lnTo>
                    <a:pt x="1198" y="182"/>
                  </a:lnTo>
                  <a:lnTo>
                    <a:pt x="1191" y="169"/>
                  </a:lnTo>
                  <a:lnTo>
                    <a:pt x="1181" y="156"/>
                  </a:lnTo>
                  <a:lnTo>
                    <a:pt x="1174" y="144"/>
                  </a:lnTo>
                  <a:lnTo>
                    <a:pt x="1164" y="131"/>
                  </a:lnTo>
                  <a:lnTo>
                    <a:pt x="1157" y="121"/>
                  </a:lnTo>
                  <a:lnTo>
                    <a:pt x="1149" y="108"/>
                  </a:lnTo>
                  <a:lnTo>
                    <a:pt x="1141" y="99"/>
                  </a:lnTo>
                  <a:lnTo>
                    <a:pt x="1134" y="89"/>
                  </a:lnTo>
                  <a:lnTo>
                    <a:pt x="1126" y="80"/>
                  </a:lnTo>
                  <a:lnTo>
                    <a:pt x="1119" y="70"/>
                  </a:lnTo>
                  <a:lnTo>
                    <a:pt x="1113" y="62"/>
                  </a:lnTo>
                  <a:lnTo>
                    <a:pt x="1105" y="55"/>
                  </a:lnTo>
                  <a:lnTo>
                    <a:pt x="1098" y="47"/>
                  </a:lnTo>
                  <a:lnTo>
                    <a:pt x="1092" y="40"/>
                  </a:lnTo>
                  <a:lnTo>
                    <a:pt x="1086" y="34"/>
                  </a:lnTo>
                  <a:lnTo>
                    <a:pt x="1077" y="23"/>
                  </a:lnTo>
                  <a:lnTo>
                    <a:pt x="1069" y="15"/>
                  </a:lnTo>
                  <a:lnTo>
                    <a:pt x="1062" y="7"/>
                  </a:lnTo>
                  <a:lnTo>
                    <a:pt x="1056" y="3"/>
                  </a:lnTo>
                  <a:lnTo>
                    <a:pt x="1052" y="0"/>
                  </a:lnTo>
                  <a:lnTo>
                    <a:pt x="300" y="401"/>
                  </a:lnTo>
                  <a:lnTo>
                    <a:pt x="0" y="930"/>
                  </a:lnTo>
                  <a:lnTo>
                    <a:pt x="0" y="93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2418" y="1439"/>
              <a:ext cx="974" cy="686"/>
            </a:xfrm>
            <a:custGeom>
              <a:avLst/>
              <a:gdLst/>
              <a:ahLst/>
              <a:cxnLst>
                <a:cxn ang="0">
                  <a:pos x="239" y="1084"/>
                </a:cxn>
                <a:cxn ang="0">
                  <a:pos x="1949" y="449"/>
                </a:cxn>
                <a:cxn ang="0">
                  <a:pos x="1943" y="445"/>
                </a:cxn>
                <a:cxn ang="0">
                  <a:pos x="1934" y="432"/>
                </a:cxn>
                <a:cxn ang="0">
                  <a:pos x="1915" y="411"/>
                </a:cxn>
                <a:cxn ang="0">
                  <a:pos x="1903" y="398"/>
                </a:cxn>
                <a:cxn ang="0">
                  <a:pos x="1890" y="385"/>
                </a:cxn>
                <a:cxn ang="0">
                  <a:pos x="1873" y="369"/>
                </a:cxn>
                <a:cxn ang="0">
                  <a:pos x="1856" y="352"/>
                </a:cxn>
                <a:cxn ang="0">
                  <a:pos x="1837" y="335"/>
                </a:cxn>
                <a:cxn ang="0">
                  <a:pos x="1816" y="318"/>
                </a:cxn>
                <a:cxn ang="0">
                  <a:pos x="1793" y="299"/>
                </a:cxn>
                <a:cxn ang="0">
                  <a:pos x="1768" y="278"/>
                </a:cxn>
                <a:cxn ang="0">
                  <a:pos x="1742" y="259"/>
                </a:cxn>
                <a:cxn ang="0">
                  <a:pos x="1713" y="240"/>
                </a:cxn>
                <a:cxn ang="0">
                  <a:pos x="1681" y="221"/>
                </a:cxn>
                <a:cxn ang="0">
                  <a:pos x="1649" y="200"/>
                </a:cxn>
                <a:cxn ang="0">
                  <a:pos x="1615" y="181"/>
                </a:cxn>
                <a:cxn ang="0">
                  <a:pos x="1578" y="160"/>
                </a:cxn>
                <a:cxn ang="0">
                  <a:pos x="1540" y="141"/>
                </a:cxn>
                <a:cxn ang="0">
                  <a:pos x="1499" y="122"/>
                </a:cxn>
                <a:cxn ang="0">
                  <a:pos x="1457" y="105"/>
                </a:cxn>
                <a:cxn ang="0">
                  <a:pos x="1413" y="88"/>
                </a:cxn>
                <a:cxn ang="0">
                  <a:pos x="1366" y="73"/>
                </a:cxn>
                <a:cxn ang="0">
                  <a:pos x="1318" y="58"/>
                </a:cxn>
                <a:cxn ang="0">
                  <a:pos x="1267" y="44"/>
                </a:cxn>
                <a:cxn ang="0">
                  <a:pos x="1216" y="31"/>
                </a:cxn>
                <a:cxn ang="0">
                  <a:pos x="1161" y="21"/>
                </a:cxn>
                <a:cxn ang="0">
                  <a:pos x="1104" y="12"/>
                </a:cxn>
                <a:cxn ang="0">
                  <a:pos x="1045" y="4"/>
                </a:cxn>
                <a:cxn ang="0">
                  <a:pos x="986" y="0"/>
                </a:cxn>
                <a:cxn ang="0">
                  <a:pos x="923" y="0"/>
                </a:cxn>
                <a:cxn ang="0">
                  <a:pos x="862" y="2"/>
                </a:cxn>
                <a:cxn ang="0">
                  <a:pos x="805" y="6"/>
                </a:cxn>
                <a:cxn ang="0">
                  <a:pos x="750" y="12"/>
                </a:cxn>
                <a:cxn ang="0">
                  <a:pos x="695" y="19"/>
                </a:cxn>
                <a:cxn ang="0">
                  <a:pos x="644" y="27"/>
                </a:cxn>
                <a:cxn ang="0">
                  <a:pos x="594" y="37"/>
                </a:cxn>
                <a:cxn ang="0">
                  <a:pos x="547" y="50"/>
                </a:cxn>
                <a:cxn ang="0">
                  <a:pos x="501" y="61"/>
                </a:cxn>
                <a:cxn ang="0">
                  <a:pos x="458" y="75"/>
                </a:cxn>
                <a:cxn ang="0">
                  <a:pos x="416" y="90"/>
                </a:cxn>
                <a:cxn ang="0">
                  <a:pos x="378" y="105"/>
                </a:cxn>
                <a:cxn ang="0">
                  <a:pos x="340" y="120"/>
                </a:cxn>
                <a:cxn ang="0">
                  <a:pos x="304" y="137"/>
                </a:cxn>
                <a:cxn ang="0">
                  <a:pos x="270" y="155"/>
                </a:cxn>
                <a:cxn ang="0">
                  <a:pos x="239" y="172"/>
                </a:cxn>
                <a:cxn ang="0">
                  <a:pos x="211" y="187"/>
                </a:cxn>
                <a:cxn ang="0">
                  <a:pos x="182" y="204"/>
                </a:cxn>
                <a:cxn ang="0">
                  <a:pos x="156" y="221"/>
                </a:cxn>
                <a:cxn ang="0">
                  <a:pos x="133" y="236"/>
                </a:cxn>
                <a:cxn ang="0">
                  <a:pos x="110" y="252"/>
                </a:cxn>
                <a:cxn ang="0">
                  <a:pos x="91" y="267"/>
                </a:cxn>
                <a:cxn ang="0">
                  <a:pos x="74" y="280"/>
                </a:cxn>
                <a:cxn ang="0">
                  <a:pos x="59" y="293"/>
                </a:cxn>
                <a:cxn ang="0">
                  <a:pos x="43" y="307"/>
                </a:cxn>
                <a:cxn ang="0">
                  <a:pos x="32" y="316"/>
                </a:cxn>
                <a:cxn ang="0">
                  <a:pos x="13" y="335"/>
                </a:cxn>
                <a:cxn ang="0">
                  <a:pos x="2" y="347"/>
                </a:cxn>
                <a:cxn ang="0">
                  <a:pos x="0" y="352"/>
                </a:cxn>
              </a:cxnLst>
              <a:rect l="0" t="0" r="r" b="b"/>
              <a:pathLst>
                <a:path w="1949" h="1372">
                  <a:moveTo>
                    <a:pt x="0" y="352"/>
                  </a:moveTo>
                  <a:lnTo>
                    <a:pt x="239" y="1084"/>
                  </a:lnTo>
                  <a:lnTo>
                    <a:pt x="893" y="1372"/>
                  </a:lnTo>
                  <a:lnTo>
                    <a:pt x="1949" y="449"/>
                  </a:lnTo>
                  <a:lnTo>
                    <a:pt x="1947" y="447"/>
                  </a:lnTo>
                  <a:lnTo>
                    <a:pt x="1943" y="445"/>
                  </a:lnTo>
                  <a:lnTo>
                    <a:pt x="1939" y="438"/>
                  </a:lnTo>
                  <a:lnTo>
                    <a:pt x="1934" y="432"/>
                  </a:lnTo>
                  <a:lnTo>
                    <a:pt x="1924" y="423"/>
                  </a:lnTo>
                  <a:lnTo>
                    <a:pt x="1915" y="411"/>
                  </a:lnTo>
                  <a:lnTo>
                    <a:pt x="1909" y="404"/>
                  </a:lnTo>
                  <a:lnTo>
                    <a:pt x="1903" y="398"/>
                  </a:lnTo>
                  <a:lnTo>
                    <a:pt x="1896" y="392"/>
                  </a:lnTo>
                  <a:lnTo>
                    <a:pt x="1890" y="385"/>
                  </a:lnTo>
                  <a:lnTo>
                    <a:pt x="1881" y="377"/>
                  </a:lnTo>
                  <a:lnTo>
                    <a:pt x="1873" y="369"/>
                  </a:lnTo>
                  <a:lnTo>
                    <a:pt x="1865" y="360"/>
                  </a:lnTo>
                  <a:lnTo>
                    <a:pt x="1856" y="352"/>
                  </a:lnTo>
                  <a:lnTo>
                    <a:pt x="1846" y="345"/>
                  </a:lnTo>
                  <a:lnTo>
                    <a:pt x="1837" y="335"/>
                  </a:lnTo>
                  <a:lnTo>
                    <a:pt x="1825" y="326"/>
                  </a:lnTo>
                  <a:lnTo>
                    <a:pt x="1816" y="318"/>
                  </a:lnTo>
                  <a:lnTo>
                    <a:pt x="1805" y="309"/>
                  </a:lnTo>
                  <a:lnTo>
                    <a:pt x="1793" y="299"/>
                  </a:lnTo>
                  <a:lnTo>
                    <a:pt x="1780" y="290"/>
                  </a:lnTo>
                  <a:lnTo>
                    <a:pt x="1768" y="278"/>
                  </a:lnTo>
                  <a:lnTo>
                    <a:pt x="1755" y="269"/>
                  </a:lnTo>
                  <a:lnTo>
                    <a:pt x="1742" y="259"/>
                  </a:lnTo>
                  <a:lnTo>
                    <a:pt x="1729" y="250"/>
                  </a:lnTo>
                  <a:lnTo>
                    <a:pt x="1713" y="240"/>
                  </a:lnTo>
                  <a:lnTo>
                    <a:pt x="1698" y="231"/>
                  </a:lnTo>
                  <a:lnTo>
                    <a:pt x="1681" y="221"/>
                  </a:lnTo>
                  <a:lnTo>
                    <a:pt x="1666" y="210"/>
                  </a:lnTo>
                  <a:lnTo>
                    <a:pt x="1649" y="200"/>
                  </a:lnTo>
                  <a:lnTo>
                    <a:pt x="1632" y="191"/>
                  </a:lnTo>
                  <a:lnTo>
                    <a:pt x="1615" y="181"/>
                  </a:lnTo>
                  <a:lnTo>
                    <a:pt x="1596" y="170"/>
                  </a:lnTo>
                  <a:lnTo>
                    <a:pt x="1578" y="160"/>
                  </a:lnTo>
                  <a:lnTo>
                    <a:pt x="1559" y="151"/>
                  </a:lnTo>
                  <a:lnTo>
                    <a:pt x="1540" y="141"/>
                  </a:lnTo>
                  <a:lnTo>
                    <a:pt x="1520" y="132"/>
                  </a:lnTo>
                  <a:lnTo>
                    <a:pt x="1499" y="122"/>
                  </a:lnTo>
                  <a:lnTo>
                    <a:pt x="1478" y="113"/>
                  </a:lnTo>
                  <a:lnTo>
                    <a:pt x="1457" y="105"/>
                  </a:lnTo>
                  <a:lnTo>
                    <a:pt x="1434" y="96"/>
                  </a:lnTo>
                  <a:lnTo>
                    <a:pt x="1413" y="88"/>
                  </a:lnTo>
                  <a:lnTo>
                    <a:pt x="1389" y="80"/>
                  </a:lnTo>
                  <a:lnTo>
                    <a:pt x="1366" y="73"/>
                  </a:lnTo>
                  <a:lnTo>
                    <a:pt x="1341" y="63"/>
                  </a:lnTo>
                  <a:lnTo>
                    <a:pt x="1318" y="58"/>
                  </a:lnTo>
                  <a:lnTo>
                    <a:pt x="1292" y="50"/>
                  </a:lnTo>
                  <a:lnTo>
                    <a:pt x="1267" y="44"/>
                  </a:lnTo>
                  <a:lnTo>
                    <a:pt x="1242" y="37"/>
                  </a:lnTo>
                  <a:lnTo>
                    <a:pt x="1216" y="31"/>
                  </a:lnTo>
                  <a:lnTo>
                    <a:pt x="1187" y="25"/>
                  </a:lnTo>
                  <a:lnTo>
                    <a:pt x="1161" y="21"/>
                  </a:lnTo>
                  <a:lnTo>
                    <a:pt x="1132" y="16"/>
                  </a:lnTo>
                  <a:lnTo>
                    <a:pt x="1104" y="12"/>
                  </a:lnTo>
                  <a:lnTo>
                    <a:pt x="1073" y="8"/>
                  </a:lnTo>
                  <a:lnTo>
                    <a:pt x="1045" y="4"/>
                  </a:lnTo>
                  <a:lnTo>
                    <a:pt x="1014" y="2"/>
                  </a:lnTo>
                  <a:lnTo>
                    <a:pt x="986" y="0"/>
                  </a:lnTo>
                  <a:lnTo>
                    <a:pt x="953" y="0"/>
                  </a:lnTo>
                  <a:lnTo>
                    <a:pt x="923" y="0"/>
                  </a:lnTo>
                  <a:lnTo>
                    <a:pt x="893" y="0"/>
                  </a:lnTo>
                  <a:lnTo>
                    <a:pt x="862" y="2"/>
                  </a:lnTo>
                  <a:lnTo>
                    <a:pt x="834" y="4"/>
                  </a:lnTo>
                  <a:lnTo>
                    <a:pt x="805" y="6"/>
                  </a:lnTo>
                  <a:lnTo>
                    <a:pt x="777" y="8"/>
                  </a:lnTo>
                  <a:lnTo>
                    <a:pt x="750" y="12"/>
                  </a:lnTo>
                  <a:lnTo>
                    <a:pt x="722" y="16"/>
                  </a:lnTo>
                  <a:lnTo>
                    <a:pt x="695" y="19"/>
                  </a:lnTo>
                  <a:lnTo>
                    <a:pt x="668" y="23"/>
                  </a:lnTo>
                  <a:lnTo>
                    <a:pt x="644" y="27"/>
                  </a:lnTo>
                  <a:lnTo>
                    <a:pt x="617" y="31"/>
                  </a:lnTo>
                  <a:lnTo>
                    <a:pt x="594" y="37"/>
                  </a:lnTo>
                  <a:lnTo>
                    <a:pt x="570" y="44"/>
                  </a:lnTo>
                  <a:lnTo>
                    <a:pt x="547" y="50"/>
                  </a:lnTo>
                  <a:lnTo>
                    <a:pt x="524" y="56"/>
                  </a:lnTo>
                  <a:lnTo>
                    <a:pt x="501" y="61"/>
                  </a:lnTo>
                  <a:lnTo>
                    <a:pt x="478" y="69"/>
                  </a:lnTo>
                  <a:lnTo>
                    <a:pt x="458" y="75"/>
                  </a:lnTo>
                  <a:lnTo>
                    <a:pt x="435" y="82"/>
                  </a:lnTo>
                  <a:lnTo>
                    <a:pt x="416" y="90"/>
                  </a:lnTo>
                  <a:lnTo>
                    <a:pt x="395" y="97"/>
                  </a:lnTo>
                  <a:lnTo>
                    <a:pt x="378" y="105"/>
                  </a:lnTo>
                  <a:lnTo>
                    <a:pt x="359" y="113"/>
                  </a:lnTo>
                  <a:lnTo>
                    <a:pt x="340" y="120"/>
                  </a:lnTo>
                  <a:lnTo>
                    <a:pt x="321" y="128"/>
                  </a:lnTo>
                  <a:lnTo>
                    <a:pt x="304" y="137"/>
                  </a:lnTo>
                  <a:lnTo>
                    <a:pt x="287" y="145"/>
                  </a:lnTo>
                  <a:lnTo>
                    <a:pt x="270" y="155"/>
                  </a:lnTo>
                  <a:lnTo>
                    <a:pt x="254" y="162"/>
                  </a:lnTo>
                  <a:lnTo>
                    <a:pt x="239" y="172"/>
                  </a:lnTo>
                  <a:lnTo>
                    <a:pt x="224" y="179"/>
                  </a:lnTo>
                  <a:lnTo>
                    <a:pt x="211" y="187"/>
                  </a:lnTo>
                  <a:lnTo>
                    <a:pt x="195" y="194"/>
                  </a:lnTo>
                  <a:lnTo>
                    <a:pt x="182" y="204"/>
                  </a:lnTo>
                  <a:lnTo>
                    <a:pt x="169" y="212"/>
                  </a:lnTo>
                  <a:lnTo>
                    <a:pt x="156" y="221"/>
                  </a:lnTo>
                  <a:lnTo>
                    <a:pt x="144" y="229"/>
                  </a:lnTo>
                  <a:lnTo>
                    <a:pt x="133" y="236"/>
                  </a:lnTo>
                  <a:lnTo>
                    <a:pt x="121" y="244"/>
                  </a:lnTo>
                  <a:lnTo>
                    <a:pt x="110" y="252"/>
                  </a:lnTo>
                  <a:lnTo>
                    <a:pt x="100" y="259"/>
                  </a:lnTo>
                  <a:lnTo>
                    <a:pt x="91" y="267"/>
                  </a:lnTo>
                  <a:lnTo>
                    <a:pt x="81" y="272"/>
                  </a:lnTo>
                  <a:lnTo>
                    <a:pt x="74" y="280"/>
                  </a:lnTo>
                  <a:lnTo>
                    <a:pt x="64" y="286"/>
                  </a:lnTo>
                  <a:lnTo>
                    <a:pt x="59" y="293"/>
                  </a:lnTo>
                  <a:lnTo>
                    <a:pt x="49" y="299"/>
                  </a:lnTo>
                  <a:lnTo>
                    <a:pt x="43" y="307"/>
                  </a:lnTo>
                  <a:lnTo>
                    <a:pt x="36" y="312"/>
                  </a:lnTo>
                  <a:lnTo>
                    <a:pt x="32" y="316"/>
                  </a:lnTo>
                  <a:lnTo>
                    <a:pt x="21" y="326"/>
                  </a:lnTo>
                  <a:lnTo>
                    <a:pt x="13" y="335"/>
                  </a:lnTo>
                  <a:lnTo>
                    <a:pt x="5" y="341"/>
                  </a:lnTo>
                  <a:lnTo>
                    <a:pt x="2" y="347"/>
                  </a:lnTo>
                  <a:lnTo>
                    <a:pt x="0" y="348"/>
                  </a:lnTo>
                  <a:lnTo>
                    <a:pt x="0" y="352"/>
                  </a:lnTo>
                  <a:lnTo>
                    <a:pt x="0" y="352"/>
                  </a:lnTo>
                  <a:close/>
                </a:path>
              </a:pathLst>
            </a:custGeom>
            <a:solidFill>
              <a:srgbClr val="BDC9D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2338" y="2125"/>
              <a:ext cx="982" cy="710"/>
            </a:xfrm>
            <a:custGeom>
              <a:avLst/>
              <a:gdLst/>
              <a:ahLst/>
              <a:cxnLst>
                <a:cxn ang="0">
                  <a:pos x="1965" y="1114"/>
                </a:cxn>
                <a:cxn ang="0">
                  <a:pos x="1961" y="1116"/>
                </a:cxn>
                <a:cxn ang="0">
                  <a:pos x="1949" y="1125"/>
                </a:cxn>
                <a:cxn ang="0">
                  <a:pos x="1930" y="1141"/>
                </a:cxn>
                <a:cxn ang="0">
                  <a:pos x="1919" y="1148"/>
                </a:cxn>
                <a:cxn ang="0">
                  <a:pos x="1908" y="1160"/>
                </a:cxn>
                <a:cxn ang="0">
                  <a:pos x="1890" y="1169"/>
                </a:cxn>
                <a:cxn ang="0">
                  <a:pos x="1873" y="1181"/>
                </a:cxn>
                <a:cxn ang="0">
                  <a:pos x="1854" y="1194"/>
                </a:cxn>
                <a:cxn ang="0">
                  <a:pos x="1835" y="1207"/>
                </a:cxn>
                <a:cxn ang="0">
                  <a:pos x="1813" y="1221"/>
                </a:cxn>
                <a:cxn ang="0">
                  <a:pos x="1788" y="1234"/>
                </a:cxn>
                <a:cxn ang="0">
                  <a:pos x="1763" y="1249"/>
                </a:cxn>
                <a:cxn ang="0">
                  <a:pos x="1737" y="1264"/>
                </a:cxn>
                <a:cxn ang="0">
                  <a:pos x="1706" y="1278"/>
                </a:cxn>
                <a:cxn ang="0">
                  <a:pos x="1674" y="1291"/>
                </a:cxn>
                <a:cxn ang="0">
                  <a:pos x="1642" y="1304"/>
                </a:cxn>
                <a:cxn ang="0">
                  <a:pos x="1607" y="1319"/>
                </a:cxn>
                <a:cxn ang="0">
                  <a:pos x="1571" y="1333"/>
                </a:cxn>
                <a:cxn ang="0">
                  <a:pos x="1533" y="1344"/>
                </a:cxn>
                <a:cxn ang="0">
                  <a:pos x="1493" y="1357"/>
                </a:cxn>
                <a:cxn ang="0">
                  <a:pos x="1454" y="1369"/>
                </a:cxn>
                <a:cxn ang="0">
                  <a:pos x="1408" y="1378"/>
                </a:cxn>
                <a:cxn ang="0">
                  <a:pos x="1364" y="1388"/>
                </a:cxn>
                <a:cxn ang="0">
                  <a:pos x="1315" y="1396"/>
                </a:cxn>
                <a:cxn ang="0">
                  <a:pos x="1267" y="1403"/>
                </a:cxn>
                <a:cxn ang="0">
                  <a:pos x="1218" y="1409"/>
                </a:cxn>
                <a:cxn ang="0">
                  <a:pos x="1165" y="1415"/>
                </a:cxn>
                <a:cxn ang="0">
                  <a:pos x="1112" y="1418"/>
                </a:cxn>
                <a:cxn ang="0">
                  <a:pos x="1058" y="1420"/>
                </a:cxn>
                <a:cxn ang="0">
                  <a:pos x="994" y="1418"/>
                </a:cxn>
                <a:cxn ang="0">
                  <a:pos x="931" y="1413"/>
                </a:cxn>
                <a:cxn ang="0">
                  <a:pos x="872" y="1405"/>
                </a:cxn>
                <a:cxn ang="0">
                  <a:pos x="815" y="1396"/>
                </a:cxn>
                <a:cxn ang="0">
                  <a:pos x="758" y="1382"/>
                </a:cxn>
                <a:cxn ang="0">
                  <a:pos x="705" y="1371"/>
                </a:cxn>
                <a:cxn ang="0">
                  <a:pos x="654" y="1354"/>
                </a:cxn>
                <a:cxn ang="0">
                  <a:pos x="604" y="1337"/>
                </a:cxn>
                <a:cxn ang="0">
                  <a:pos x="555" y="1318"/>
                </a:cxn>
                <a:cxn ang="0">
                  <a:pos x="509" y="1297"/>
                </a:cxn>
                <a:cxn ang="0">
                  <a:pos x="464" y="1276"/>
                </a:cxn>
                <a:cxn ang="0">
                  <a:pos x="422" y="1255"/>
                </a:cxn>
                <a:cxn ang="0">
                  <a:pos x="382" y="1230"/>
                </a:cxn>
                <a:cxn ang="0">
                  <a:pos x="344" y="1207"/>
                </a:cxn>
                <a:cxn ang="0">
                  <a:pos x="308" y="1183"/>
                </a:cxn>
                <a:cxn ang="0">
                  <a:pos x="274" y="1158"/>
                </a:cxn>
                <a:cxn ang="0">
                  <a:pos x="240" y="1133"/>
                </a:cxn>
                <a:cxn ang="0">
                  <a:pos x="209" y="1108"/>
                </a:cxn>
                <a:cxn ang="0">
                  <a:pos x="179" y="1086"/>
                </a:cxn>
                <a:cxn ang="0">
                  <a:pos x="154" y="1063"/>
                </a:cxn>
                <a:cxn ang="0">
                  <a:pos x="129" y="1038"/>
                </a:cxn>
                <a:cxn ang="0">
                  <a:pos x="107" y="1017"/>
                </a:cxn>
                <a:cxn ang="0">
                  <a:pos x="86" y="998"/>
                </a:cxn>
                <a:cxn ang="0">
                  <a:pos x="69" y="979"/>
                </a:cxn>
                <a:cxn ang="0">
                  <a:pos x="51" y="960"/>
                </a:cxn>
                <a:cxn ang="0">
                  <a:pos x="38" y="945"/>
                </a:cxn>
                <a:cxn ang="0">
                  <a:pos x="25" y="930"/>
                </a:cxn>
                <a:cxn ang="0">
                  <a:pos x="15" y="920"/>
                </a:cxn>
                <a:cxn ang="0">
                  <a:pos x="4" y="903"/>
                </a:cxn>
                <a:cxn ang="0">
                  <a:pos x="0" y="897"/>
                </a:cxn>
                <a:cxn ang="0">
                  <a:pos x="1053" y="0"/>
                </a:cxn>
              </a:cxnLst>
              <a:rect l="0" t="0" r="r" b="b"/>
              <a:pathLst>
                <a:path w="1965" h="1420">
                  <a:moveTo>
                    <a:pt x="1053" y="0"/>
                  </a:moveTo>
                  <a:lnTo>
                    <a:pt x="1965" y="1114"/>
                  </a:lnTo>
                  <a:lnTo>
                    <a:pt x="1963" y="1114"/>
                  </a:lnTo>
                  <a:lnTo>
                    <a:pt x="1961" y="1116"/>
                  </a:lnTo>
                  <a:lnTo>
                    <a:pt x="1955" y="1118"/>
                  </a:lnTo>
                  <a:lnTo>
                    <a:pt x="1949" y="1125"/>
                  </a:lnTo>
                  <a:lnTo>
                    <a:pt x="1940" y="1131"/>
                  </a:lnTo>
                  <a:lnTo>
                    <a:pt x="1930" y="1141"/>
                  </a:lnTo>
                  <a:lnTo>
                    <a:pt x="1925" y="1144"/>
                  </a:lnTo>
                  <a:lnTo>
                    <a:pt x="1919" y="1148"/>
                  </a:lnTo>
                  <a:lnTo>
                    <a:pt x="1913" y="1154"/>
                  </a:lnTo>
                  <a:lnTo>
                    <a:pt x="1908" y="1160"/>
                  </a:lnTo>
                  <a:lnTo>
                    <a:pt x="1898" y="1164"/>
                  </a:lnTo>
                  <a:lnTo>
                    <a:pt x="1890" y="1169"/>
                  </a:lnTo>
                  <a:lnTo>
                    <a:pt x="1883" y="1175"/>
                  </a:lnTo>
                  <a:lnTo>
                    <a:pt x="1873" y="1181"/>
                  </a:lnTo>
                  <a:lnTo>
                    <a:pt x="1864" y="1188"/>
                  </a:lnTo>
                  <a:lnTo>
                    <a:pt x="1854" y="1194"/>
                  </a:lnTo>
                  <a:lnTo>
                    <a:pt x="1845" y="1202"/>
                  </a:lnTo>
                  <a:lnTo>
                    <a:pt x="1835" y="1207"/>
                  </a:lnTo>
                  <a:lnTo>
                    <a:pt x="1822" y="1215"/>
                  </a:lnTo>
                  <a:lnTo>
                    <a:pt x="1813" y="1221"/>
                  </a:lnTo>
                  <a:lnTo>
                    <a:pt x="1799" y="1226"/>
                  </a:lnTo>
                  <a:lnTo>
                    <a:pt x="1788" y="1234"/>
                  </a:lnTo>
                  <a:lnTo>
                    <a:pt x="1775" y="1241"/>
                  </a:lnTo>
                  <a:lnTo>
                    <a:pt x="1763" y="1249"/>
                  </a:lnTo>
                  <a:lnTo>
                    <a:pt x="1750" y="1257"/>
                  </a:lnTo>
                  <a:lnTo>
                    <a:pt x="1737" y="1264"/>
                  </a:lnTo>
                  <a:lnTo>
                    <a:pt x="1721" y="1270"/>
                  </a:lnTo>
                  <a:lnTo>
                    <a:pt x="1706" y="1278"/>
                  </a:lnTo>
                  <a:lnTo>
                    <a:pt x="1689" y="1283"/>
                  </a:lnTo>
                  <a:lnTo>
                    <a:pt x="1674" y="1291"/>
                  </a:lnTo>
                  <a:lnTo>
                    <a:pt x="1659" y="1297"/>
                  </a:lnTo>
                  <a:lnTo>
                    <a:pt x="1642" y="1304"/>
                  </a:lnTo>
                  <a:lnTo>
                    <a:pt x="1624" y="1312"/>
                  </a:lnTo>
                  <a:lnTo>
                    <a:pt x="1607" y="1319"/>
                  </a:lnTo>
                  <a:lnTo>
                    <a:pt x="1590" y="1325"/>
                  </a:lnTo>
                  <a:lnTo>
                    <a:pt x="1571" y="1333"/>
                  </a:lnTo>
                  <a:lnTo>
                    <a:pt x="1552" y="1338"/>
                  </a:lnTo>
                  <a:lnTo>
                    <a:pt x="1533" y="1344"/>
                  </a:lnTo>
                  <a:lnTo>
                    <a:pt x="1514" y="1350"/>
                  </a:lnTo>
                  <a:lnTo>
                    <a:pt x="1493" y="1357"/>
                  </a:lnTo>
                  <a:lnTo>
                    <a:pt x="1474" y="1363"/>
                  </a:lnTo>
                  <a:lnTo>
                    <a:pt x="1454" y="1369"/>
                  </a:lnTo>
                  <a:lnTo>
                    <a:pt x="1431" y="1373"/>
                  </a:lnTo>
                  <a:lnTo>
                    <a:pt x="1408" y="1378"/>
                  </a:lnTo>
                  <a:lnTo>
                    <a:pt x="1387" y="1382"/>
                  </a:lnTo>
                  <a:lnTo>
                    <a:pt x="1364" y="1388"/>
                  </a:lnTo>
                  <a:lnTo>
                    <a:pt x="1340" y="1392"/>
                  </a:lnTo>
                  <a:lnTo>
                    <a:pt x="1315" y="1396"/>
                  </a:lnTo>
                  <a:lnTo>
                    <a:pt x="1292" y="1399"/>
                  </a:lnTo>
                  <a:lnTo>
                    <a:pt x="1267" y="1403"/>
                  </a:lnTo>
                  <a:lnTo>
                    <a:pt x="1243" y="1405"/>
                  </a:lnTo>
                  <a:lnTo>
                    <a:pt x="1218" y="1409"/>
                  </a:lnTo>
                  <a:lnTo>
                    <a:pt x="1191" y="1411"/>
                  </a:lnTo>
                  <a:lnTo>
                    <a:pt x="1165" y="1415"/>
                  </a:lnTo>
                  <a:lnTo>
                    <a:pt x="1138" y="1416"/>
                  </a:lnTo>
                  <a:lnTo>
                    <a:pt x="1112" y="1418"/>
                  </a:lnTo>
                  <a:lnTo>
                    <a:pt x="1085" y="1418"/>
                  </a:lnTo>
                  <a:lnTo>
                    <a:pt x="1058" y="1420"/>
                  </a:lnTo>
                  <a:lnTo>
                    <a:pt x="1024" y="1418"/>
                  </a:lnTo>
                  <a:lnTo>
                    <a:pt x="994" y="1418"/>
                  </a:lnTo>
                  <a:lnTo>
                    <a:pt x="961" y="1416"/>
                  </a:lnTo>
                  <a:lnTo>
                    <a:pt x="931" y="1413"/>
                  </a:lnTo>
                  <a:lnTo>
                    <a:pt x="903" y="1409"/>
                  </a:lnTo>
                  <a:lnTo>
                    <a:pt x="872" y="1405"/>
                  </a:lnTo>
                  <a:lnTo>
                    <a:pt x="844" y="1401"/>
                  </a:lnTo>
                  <a:lnTo>
                    <a:pt x="815" y="1396"/>
                  </a:lnTo>
                  <a:lnTo>
                    <a:pt x="787" y="1390"/>
                  </a:lnTo>
                  <a:lnTo>
                    <a:pt x="758" y="1382"/>
                  </a:lnTo>
                  <a:lnTo>
                    <a:pt x="732" y="1376"/>
                  </a:lnTo>
                  <a:lnTo>
                    <a:pt x="705" y="1371"/>
                  </a:lnTo>
                  <a:lnTo>
                    <a:pt x="678" y="1361"/>
                  </a:lnTo>
                  <a:lnTo>
                    <a:pt x="654" y="1354"/>
                  </a:lnTo>
                  <a:lnTo>
                    <a:pt x="629" y="1344"/>
                  </a:lnTo>
                  <a:lnTo>
                    <a:pt x="604" y="1337"/>
                  </a:lnTo>
                  <a:lnTo>
                    <a:pt x="578" y="1327"/>
                  </a:lnTo>
                  <a:lnTo>
                    <a:pt x="555" y="1318"/>
                  </a:lnTo>
                  <a:lnTo>
                    <a:pt x="532" y="1306"/>
                  </a:lnTo>
                  <a:lnTo>
                    <a:pt x="509" y="1297"/>
                  </a:lnTo>
                  <a:lnTo>
                    <a:pt x="487" y="1287"/>
                  </a:lnTo>
                  <a:lnTo>
                    <a:pt x="464" y="1276"/>
                  </a:lnTo>
                  <a:lnTo>
                    <a:pt x="443" y="1264"/>
                  </a:lnTo>
                  <a:lnTo>
                    <a:pt x="422" y="1255"/>
                  </a:lnTo>
                  <a:lnTo>
                    <a:pt x="401" y="1241"/>
                  </a:lnTo>
                  <a:lnTo>
                    <a:pt x="382" y="1230"/>
                  </a:lnTo>
                  <a:lnTo>
                    <a:pt x="363" y="1219"/>
                  </a:lnTo>
                  <a:lnTo>
                    <a:pt x="344" y="1207"/>
                  </a:lnTo>
                  <a:lnTo>
                    <a:pt x="325" y="1194"/>
                  </a:lnTo>
                  <a:lnTo>
                    <a:pt x="308" y="1183"/>
                  </a:lnTo>
                  <a:lnTo>
                    <a:pt x="289" y="1171"/>
                  </a:lnTo>
                  <a:lnTo>
                    <a:pt x="274" y="1158"/>
                  </a:lnTo>
                  <a:lnTo>
                    <a:pt x="257" y="1146"/>
                  </a:lnTo>
                  <a:lnTo>
                    <a:pt x="240" y="1133"/>
                  </a:lnTo>
                  <a:lnTo>
                    <a:pt x="224" y="1122"/>
                  </a:lnTo>
                  <a:lnTo>
                    <a:pt x="209" y="1108"/>
                  </a:lnTo>
                  <a:lnTo>
                    <a:pt x="194" y="1095"/>
                  </a:lnTo>
                  <a:lnTo>
                    <a:pt x="179" y="1086"/>
                  </a:lnTo>
                  <a:lnTo>
                    <a:pt x="167" y="1072"/>
                  </a:lnTo>
                  <a:lnTo>
                    <a:pt x="154" y="1063"/>
                  </a:lnTo>
                  <a:lnTo>
                    <a:pt x="141" y="1049"/>
                  </a:lnTo>
                  <a:lnTo>
                    <a:pt x="129" y="1038"/>
                  </a:lnTo>
                  <a:lnTo>
                    <a:pt x="116" y="1027"/>
                  </a:lnTo>
                  <a:lnTo>
                    <a:pt x="107" y="1017"/>
                  </a:lnTo>
                  <a:lnTo>
                    <a:pt x="97" y="1008"/>
                  </a:lnTo>
                  <a:lnTo>
                    <a:pt x="86" y="998"/>
                  </a:lnTo>
                  <a:lnTo>
                    <a:pt x="76" y="987"/>
                  </a:lnTo>
                  <a:lnTo>
                    <a:pt x="69" y="979"/>
                  </a:lnTo>
                  <a:lnTo>
                    <a:pt x="59" y="970"/>
                  </a:lnTo>
                  <a:lnTo>
                    <a:pt x="51" y="960"/>
                  </a:lnTo>
                  <a:lnTo>
                    <a:pt x="44" y="952"/>
                  </a:lnTo>
                  <a:lnTo>
                    <a:pt x="38" y="945"/>
                  </a:lnTo>
                  <a:lnTo>
                    <a:pt x="31" y="937"/>
                  </a:lnTo>
                  <a:lnTo>
                    <a:pt x="25" y="930"/>
                  </a:lnTo>
                  <a:lnTo>
                    <a:pt x="19" y="924"/>
                  </a:lnTo>
                  <a:lnTo>
                    <a:pt x="15" y="920"/>
                  </a:lnTo>
                  <a:lnTo>
                    <a:pt x="8" y="909"/>
                  </a:lnTo>
                  <a:lnTo>
                    <a:pt x="4" y="903"/>
                  </a:lnTo>
                  <a:lnTo>
                    <a:pt x="0" y="899"/>
                  </a:lnTo>
                  <a:lnTo>
                    <a:pt x="0" y="897"/>
                  </a:lnTo>
                  <a:lnTo>
                    <a:pt x="374" y="268"/>
                  </a:lnTo>
                  <a:lnTo>
                    <a:pt x="1053" y="0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2186" y="1615"/>
              <a:ext cx="678" cy="959"/>
            </a:xfrm>
            <a:custGeom>
              <a:avLst/>
              <a:gdLst/>
              <a:ahLst/>
              <a:cxnLst>
                <a:cxn ang="0">
                  <a:pos x="1357" y="1016"/>
                </a:cxn>
                <a:cxn ang="0">
                  <a:pos x="298" y="1915"/>
                </a:cxn>
                <a:cxn ang="0">
                  <a:pos x="293" y="1906"/>
                </a:cxn>
                <a:cxn ang="0">
                  <a:pos x="283" y="1894"/>
                </a:cxn>
                <a:cxn ang="0">
                  <a:pos x="274" y="1883"/>
                </a:cxn>
                <a:cxn ang="0">
                  <a:pos x="264" y="1870"/>
                </a:cxn>
                <a:cxn ang="0">
                  <a:pos x="255" y="1856"/>
                </a:cxn>
                <a:cxn ang="0">
                  <a:pos x="243" y="1839"/>
                </a:cxn>
                <a:cxn ang="0">
                  <a:pos x="230" y="1818"/>
                </a:cxn>
                <a:cxn ang="0">
                  <a:pos x="217" y="1797"/>
                </a:cxn>
                <a:cxn ang="0">
                  <a:pos x="205" y="1777"/>
                </a:cxn>
                <a:cxn ang="0">
                  <a:pos x="190" y="1750"/>
                </a:cxn>
                <a:cxn ang="0">
                  <a:pos x="175" y="1723"/>
                </a:cxn>
                <a:cxn ang="0">
                  <a:pos x="162" y="1695"/>
                </a:cxn>
                <a:cxn ang="0">
                  <a:pos x="146" y="1666"/>
                </a:cxn>
                <a:cxn ang="0">
                  <a:pos x="133" y="1634"/>
                </a:cxn>
                <a:cxn ang="0">
                  <a:pos x="118" y="1600"/>
                </a:cxn>
                <a:cxn ang="0">
                  <a:pos x="105" y="1564"/>
                </a:cxn>
                <a:cxn ang="0">
                  <a:pos x="89" y="1525"/>
                </a:cxn>
                <a:cxn ang="0">
                  <a:pos x="76" y="1486"/>
                </a:cxn>
                <a:cxn ang="0">
                  <a:pos x="65" y="1446"/>
                </a:cxn>
                <a:cxn ang="0">
                  <a:pos x="51" y="1402"/>
                </a:cxn>
                <a:cxn ang="0">
                  <a:pos x="42" y="1358"/>
                </a:cxn>
                <a:cxn ang="0">
                  <a:pos x="31" y="1313"/>
                </a:cxn>
                <a:cxn ang="0">
                  <a:pos x="21" y="1265"/>
                </a:cxn>
                <a:cxn ang="0">
                  <a:pos x="15" y="1216"/>
                </a:cxn>
                <a:cxn ang="0">
                  <a:pos x="10" y="1164"/>
                </a:cxn>
                <a:cxn ang="0">
                  <a:pos x="4" y="1113"/>
                </a:cxn>
                <a:cxn ang="0">
                  <a:pos x="2" y="1058"/>
                </a:cxn>
                <a:cxn ang="0">
                  <a:pos x="0" y="1003"/>
                </a:cxn>
                <a:cxn ang="0">
                  <a:pos x="2" y="947"/>
                </a:cxn>
                <a:cxn ang="0">
                  <a:pos x="4" y="888"/>
                </a:cxn>
                <a:cxn ang="0">
                  <a:pos x="10" y="833"/>
                </a:cxn>
                <a:cxn ang="0">
                  <a:pos x="15" y="782"/>
                </a:cxn>
                <a:cxn ang="0">
                  <a:pos x="25" y="731"/>
                </a:cxn>
                <a:cxn ang="0">
                  <a:pos x="36" y="679"/>
                </a:cxn>
                <a:cxn ang="0">
                  <a:pos x="50" y="632"/>
                </a:cxn>
                <a:cxn ang="0">
                  <a:pos x="63" y="586"/>
                </a:cxn>
                <a:cxn ang="0">
                  <a:pos x="78" y="540"/>
                </a:cxn>
                <a:cxn ang="0">
                  <a:pos x="95" y="499"/>
                </a:cxn>
                <a:cxn ang="0">
                  <a:pos x="112" y="459"/>
                </a:cxn>
                <a:cxn ang="0">
                  <a:pos x="131" y="419"/>
                </a:cxn>
                <a:cxn ang="0">
                  <a:pos x="150" y="381"/>
                </a:cxn>
                <a:cxn ang="0">
                  <a:pos x="171" y="345"/>
                </a:cxn>
                <a:cxn ang="0">
                  <a:pos x="192" y="310"/>
                </a:cxn>
                <a:cxn ang="0">
                  <a:pos x="213" y="278"/>
                </a:cxn>
                <a:cxn ang="0">
                  <a:pos x="234" y="246"/>
                </a:cxn>
                <a:cxn ang="0">
                  <a:pos x="255" y="219"/>
                </a:cxn>
                <a:cxn ang="0">
                  <a:pos x="274" y="190"/>
                </a:cxn>
                <a:cxn ang="0">
                  <a:pos x="295" y="166"/>
                </a:cxn>
                <a:cxn ang="0">
                  <a:pos x="314" y="141"/>
                </a:cxn>
                <a:cxn ang="0">
                  <a:pos x="333" y="118"/>
                </a:cxn>
                <a:cxn ang="0">
                  <a:pos x="352" y="99"/>
                </a:cxn>
                <a:cxn ang="0">
                  <a:pos x="369" y="80"/>
                </a:cxn>
                <a:cxn ang="0">
                  <a:pos x="386" y="65"/>
                </a:cxn>
                <a:cxn ang="0">
                  <a:pos x="401" y="50"/>
                </a:cxn>
                <a:cxn ang="0">
                  <a:pos x="414" y="36"/>
                </a:cxn>
                <a:cxn ang="0">
                  <a:pos x="428" y="25"/>
                </a:cxn>
                <a:cxn ang="0">
                  <a:pos x="437" y="17"/>
                </a:cxn>
                <a:cxn ang="0">
                  <a:pos x="450" y="6"/>
                </a:cxn>
                <a:cxn ang="0">
                  <a:pos x="460" y="0"/>
                </a:cxn>
                <a:cxn ang="0">
                  <a:pos x="464" y="0"/>
                </a:cxn>
              </a:cxnLst>
              <a:rect l="0" t="0" r="r" b="b"/>
              <a:pathLst>
                <a:path w="1357" h="1917">
                  <a:moveTo>
                    <a:pt x="464" y="0"/>
                  </a:moveTo>
                  <a:lnTo>
                    <a:pt x="1357" y="1016"/>
                  </a:lnTo>
                  <a:lnTo>
                    <a:pt x="300" y="1917"/>
                  </a:lnTo>
                  <a:lnTo>
                    <a:pt x="298" y="1915"/>
                  </a:lnTo>
                  <a:lnTo>
                    <a:pt x="297" y="1912"/>
                  </a:lnTo>
                  <a:lnTo>
                    <a:pt x="293" y="1906"/>
                  </a:lnTo>
                  <a:lnTo>
                    <a:pt x="287" y="1898"/>
                  </a:lnTo>
                  <a:lnTo>
                    <a:pt x="283" y="1894"/>
                  </a:lnTo>
                  <a:lnTo>
                    <a:pt x="278" y="1889"/>
                  </a:lnTo>
                  <a:lnTo>
                    <a:pt x="274" y="1883"/>
                  </a:lnTo>
                  <a:lnTo>
                    <a:pt x="270" y="1877"/>
                  </a:lnTo>
                  <a:lnTo>
                    <a:pt x="264" y="1870"/>
                  </a:lnTo>
                  <a:lnTo>
                    <a:pt x="260" y="1864"/>
                  </a:lnTo>
                  <a:lnTo>
                    <a:pt x="255" y="1856"/>
                  </a:lnTo>
                  <a:lnTo>
                    <a:pt x="249" y="1849"/>
                  </a:lnTo>
                  <a:lnTo>
                    <a:pt x="243" y="1839"/>
                  </a:lnTo>
                  <a:lnTo>
                    <a:pt x="238" y="1828"/>
                  </a:lnTo>
                  <a:lnTo>
                    <a:pt x="230" y="1818"/>
                  </a:lnTo>
                  <a:lnTo>
                    <a:pt x="224" y="1809"/>
                  </a:lnTo>
                  <a:lnTo>
                    <a:pt x="217" y="1797"/>
                  </a:lnTo>
                  <a:lnTo>
                    <a:pt x="211" y="1788"/>
                  </a:lnTo>
                  <a:lnTo>
                    <a:pt x="205" y="1777"/>
                  </a:lnTo>
                  <a:lnTo>
                    <a:pt x="198" y="1765"/>
                  </a:lnTo>
                  <a:lnTo>
                    <a:pt x="190" y="1750"/>
                  </a:lnTo>
                  <a:lnTo>
                    <a:pt x="183" y="1738"/>
                  </a:lnTo>
                  <a:lnTo>
                    <a:pt x="175" y="1723"/>
                  </a:lnTo>
                  <a:lnTo>
                    <a:pt x="169" y="1710"/>
                  </a:lnTo>
                  <a:lnTo>
                    <a:pt x="162" y="1695"/>
                  </a:lnTo>
                  <a:lnTo>
                    <a:pt x="154" y="1681"/>
                  </a:lnTo>
                  <a:lnTo>
                    <a:pt x="146" y="1666"/>
                  </a:lnTo>
                  <a:lnTo>
                    <a:pt x="141" y="1651"/>
                  </a:lnTo>
                  <a:lnTo>
                    <a:pt x="133" y="1634"/>
                  </a:lnTo>
                  <a:lnTo>
                    <a:pt x="126" y="1617"/>
                  </a:lnTo>
                  <a:lnTo>
                    <a:pt x="118" y="1600"/>
                  </a:lnTo>
                  <a:lnTo>
                    <a:pt x="112" y="1581"/>
                  </a:lnTo>
                  <a:lnTo>
                    <a:pt x="105" y="1564"/>
                  </a:lnTo>
                  <a:lnTo>
                    <a:pt x="97" y="1545"/>
                  </a:lnTo>
                  <a:lnTo>
                    <a:pt x="89" y="1525"/>
                  </a:lnTo>
                  <a:lnTo>
                    <a:pt x="84" y="1506"/>
                  </a:lnTo>
                  <a:lnTo>
                    <a:pt x="76" y="1486"/>
                  </a:lnTo>
                  <a:lnTo>
                    <a:pt x="70" y="1467"/>
                  </a:lnTo>
                  <a:lnTo>
                    <a:pt x="65" y="1446"/>
                  </a:lnTo>
                  <a:lnTo>
                    <a:pt x="59" y="1425"/>
                  </a:lnTo>
                  <a:lnTo>
                    <a:pt x="51" y="1402"/>
                  </a:lnTo>
                  <a:lnTo>
                    <a:pt x="46" y="1381"/>
                  </a:lnTo>
                  <a:lnTo>
                    <a:pt x="42" y="1358"/>
                  </a:lnTo>
                  <a:lnTo>
                    <a:pt x="36" y="1337"/>
                  </a:lnTo>
                  <a:lnTo>
                    <a:pt x="31" y="1313"/>
                  </a:lnTo>
                  <a:lnTo>
                    <a:pt x="27" y="1290"/>
                  </a:lnTo>
                  <a:lnTo>
                    <a:pt x="21" y="1265"/>
                  </a:lnTo>
                  <a:lnTo>
                    <a:pt x="19" y="1240"/>
                  </a:lnTo>
                  <a:lnTo>
                    <a:pt x="15" y="1216"/>
                  </a:lnTo>
                  <a:lnTo>
                    <a:pt x="12" y="1191"/>
                  </a:lnTo>
                  <a:lnTo>
                    <a:pt x="10" y="1164"/>
                  </a:lnTo>
                  <a:lnTo>
                    <a:pt x="6" y="1139"/>
                  </a:lnTo>
                  <a:lnTo>
                    <a:pt x="4" y="1113"/>
                  </a:lnTo>
                  <a:lnTo>
                    <a:pt x="2" y="1086"/>
                  </a:lnTo>
                  <a:lnTo>
                    <a:pt x="2" y="1058"/>
                  </a:lnTo>
                  <a:lnTo>
                    <a:pt x="2" y="1031"/>
                  </a:lnTo>
                  <a:lnTo>
                    <a:pt x="0" y="1003"/>
                  </a:lnTo>
                  <a:lnTo>
                    <a:pt x="0" y="974"/>
                  </a:lnTo>
                  <a:lnTo>
                    <a:pt x="2" y="947"/>
                  </a:lnTo>
                  <a:lnTo>
                    <a:pt x="4" y="919"/>
                  </a:lnTo>
                  <a:lnTo>
                    <a:pt x="4" y="888"/>
                  </a:lnTo>
                  <a:lnTo>
                    <a:pt x="6" y="862"/>
                  </a:lnTo>
                  <a:lnTo>
                    <a:pt x="10" y="833"/>
                  </a:lnTo>
                  <a:lnTo>
                    <a:pt x="12" y="809"/>
                  </a:lnTo>
                  <a:lnTo>
                    <a:pt x="15" y="782"/>
                  </a:lnTo>
                  <a:lnTo>
                    <a:pt x="21" y="755"/>
                  </a:lnTo>
                  <a:lnTo>
                    <a:pt x="25" y="731"/>
                  </a:lnTo>
                  <a:lnTo>
                    <a:pt x="31" y="706"/>
                  </a:lnTo>
                  <a:lnTo>
                    <a:pt x="36" y="679"/>
                  </a:lnTo>
                  <a:lnTo>
                    <a:pt x="42" y="656"/>
                  </a:lnTo>
                  <a:lnTo>
                    <a:pt x="50" y="632"/>
                  </a:lnTo>
                  <a:lnTo>
                    <a:pt x="57" y="609"/>
                  </a:lnTo>
                  <a:lnTo>
                    <a:pt x="63" y="586"/>
                  </a:lnTo>
                  <a:lnTo>
                    <a:pt x="70" y="563"/>
                  </a:lnTo>
                  <a:lnTo>
                    <a:pt x="78" y="540"/>
                  </a:lnTo>
                  <a:lnTo>
                    <a:pt x="88" y="521"/>
                  </a:lnTo>
                  <a:lnTo>
                    <a:pt x="95" y="499"/>
                  </a:lnTo>
                  <a:lnTo>
                    <a:pt x="105" y="478"/>
                  </a:lnTo>
                  <a:lnTo>
                    <a:pt x="112" y="459"/>
                  </a:lnTo>
                  <a:lnTo>
                    <a:pt x="122" y="438"/>
                  </a:lnTo>
                  <a:lnTo>
                    <a:pt x="131" y="419"/>
                  </a:lnTo>
                  <a:lnTo>
                    <a:pt x="141" y="398"/>
                  </a:lnTo>
                  <a:lnTo>
                    <a:pt x="150" y="381"/>
                  </a:lnTo>
                  <a:lnTo>
                    <a:pt x="162" y="362"/>
                  </a:lnTo>
                  <a:lnTo>
                    <a:pt x="171" y="345"/>
                  </a:lnTo>
                  <a:lnTo>
                    <a:pt x="181" y="327"/>
                  </a:lnTo>
                  <a:lnTo>
                    <a:pt x="192" y="310"/>
                  </a:lnTo>
                  <a:lnTo>
                    <a:pt x="202" y="295"/>
                  </a:lnTo>
                  <a:lnTo>
                    <a:pt x="213" y="278"/>
                  </a:lnTo>
                  <a:lnTo>
                    <a:pt x="222" y="261"/>
                  </a:lnTo>
                  <a:lnTo>
                    <a:pt x="234" y="246"/>
                  </a:lnTo>
                  <a:lnTo>
                    <a:pt x="245" y="234"/>
                  </a:lnTo>
                  <a:lnTo>
                    <a:pt x="255" y="219"/>
                  </a:lnTo>
                  <a:lnTo>
                    <a:pt x="264" y="204"/>
                  </a:lnTo>
                  <a:lnTo>
                    <a:pt x="274" y="190"/>
                  </a:lnTo>
                  <a:lnTo>
                    <a:pt x="285" y="179"/>
                  </a:lnTo>
                  <a:lnTo>
                    <a:pt x="295" y="166"/>
                  </a:lnTo>
                  <a:lnTo>
                    <a:pt x="304" y="152"/>
                  </a:lnTo>
                  <a:lnTo>
                    <a:pt x="314" y="141"/>
                  </a:lnTo>
                  <a:lnTo>
                    <a:pt x="325" y="130"/>
                  </a:lnTo>
                  <a:lnTo>
                    <a:pt x="333" y="118"/>
                  </a:lnTo>
                  <a:lnTo>
                    <a:pt x="342" y="109"/>
                  </a:lnTo>
                  <a:lnTo>
                    <a:pt x="352" y="99"/>
                  </a:lnTo>
                  <a:lnTo>
                    <a:pt x="361" y="90"/>
                  </a:lnTo>
                  <a:lnTo>
                    <a:pt x="369" y="80"/>
                  </a:lnTo>
                  <a:lnTo>
                    <a:pt x="378" y="73"/>
                  </a:lnTo>
                  <a:lnTo>
                    <a:pt x="386" y="65"/>
                  </a:lnTo>
                  <a:lnTo>
                    <a:pt x="395" y="57"/>
                  </a:lnTo>
                  <a:lnTo>
                    <a:pt x="401" y="50"/>
                  </a:lnTo>
                  <a:lnTo>
                    <a:pt x="409" y="44"/>
                  </a:lnTo>
                  <a:lnTo>
                    <a:pt x="414" y="36"/>
                  </a:lnTo>
                  <a:lnTo>
                    <a:pt x="422" y="33"/>
                  </a:lnTo>
                  <a:lnTo>
                    <a:pt x="428" y="25"/>
                  </a:lnTo>
                  <a:lnTo>
                    <a:pt x="433" y="21"/>
                  </a:lnTo>
                  <a:lnTo>
                    <a:pt x="437" y="17"/>
                  </a:lnTo>
                  <a:lnTo>
                    <a:pt x="443" y="14"/>
                  </a:lnTo>
                  <a:lnTo>
                    <a:pt x="450" y="6"/>
                  </a:lnTo>
                  <a:lnTo>
                    <a:pt x="458" y="2"/>
                  </a:lnTo>
                  <a:lnTo>
                    <a:pt x="460" y="0"/>
                  </a:lnTo>
                  <a:lnTo>
                    <a:pt x="464" y="0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96ABB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2187" y="2126"/>
              <a:ext cx="502" cy="328"/>
            </a:xfrm>
            <a:custGeom>
              <a:avLst/>
              <a:gdLst/>
              <a:ahLst/>
              <a:cxnLst>
                <a:cxn ang="0">
                  <a:pos x="902" y="0"/>
                </a:cxn>
                <a:cxn ang="0">
                  <a:pos x="986" y="260"/>
                </a:cxn>
                <a:cxn ang="0">
                  <a:pos x="156" y="656"/>
                </a:cxn>
                <a:cxn ang="0">
                  <a:pos x="150" y="648"/>
                </a:cxn>
                <a:cxn ang="0">
                  <a:pos x="144" y="637"/>
                </a:cxn>
                <a:cxn ang="0">
                  <a:pos x="141" y="625"/>
                </a:cxn>
                <a:cxn ang="0">
                  <a:pos x="133" y="610"/>
                </a:cxn>
                <a:cxn ang="0">
                  <a:pos x="125" y="593"/>
                </a:cxn>
                <a:cxn ang="0">
                  <a:pos x="114" y="570"/>
                </a:cxn>
                <a:cxn ang="0">
                  <a:pos x="106" y="549"/>
                </a:cxn>
                <a:cxn ang="0">
                  <a:pos x="99" y="536"/>
                </a:cxn>
                <a:cxn ang="0">
                  <a:pos x="95" y="523"/>
                </a:cxn>
                <a:cxn ang="0">
                  <a:pos x="89" y="509"/>
                </a:cxn>
                <a:cxn ang="0">
                  <a:pos x="84" y="498"/>
                </a:cxn>
                <a:cxn ang="0">
                  <a:pos x="80" y="484"/>
                </a:cxn>
                <a:cxn ang="0">
                  <a:pos x="74" y="469"/>
                </a:cxn>
                <a:cxn ang="0">
                  <a:pos x="68" y="456"/>
                </a:cxn>
                <a:cxn ang="0">
                  <a:pos x="65" y="441"/>
                </a:cxn>
                <a:cxn ang="0">
                  <a:pos x="59" y="426"/>
                </a:cxn>
                <a:cxn ang="0">
                  <a:pos x="55" y="410"/>
                </a:cxn>
                <a:cxn ang="0">
                  <a:pos x="51" y="395"/>
                </a:cxn>
                <a:cxn ang="0">
                  <a:pos x="48" y="380"/>
                </a:cxn>
                <a:cxn ang="0">
                  <a:pos x="44" y="365"/>
                </a:cxn>
                <a:cxn ang="0">
                  <a:pos x="40" y="351"/>
                </a:cxn>
                <a:cxn ang="0">
                  <a:pos x="36" y="336"/>
                </a:cxn>
                <a:cxn ang="0">
                  <a:pos x="34" y="321"/>
                </a:cxn>
                <a:cxn ang="0">
                  <a:pos x="30" y="306"/>
                </a:cxn>
                <a:cxn ang="0">
                  <a:pos x="27" y="289"/>
                </a:cxn>
                <a:cxn ang="0">
                  <a:pos x="25" y="273"/>
                </a:cxn>
                <a:cxn ang="0">
                  <a:pos x="21" y="258"/>
                </a:cxn>
                <a:cxn ang="0">
                  <a:pos x="19" y="241"/>
                </a:cxn>
                <a:cxn ang="0">
                  <a:pos x="17" y="228"/>
                </a:cxn>
                <a:cxn ang="0">
                  <a:pos x="15" y="213"/>
                </a:cxn>
                <a:cxn ang="0">
                  <a:pos x="13" y="199"/>
                </a:cxn>
                <a:cxn ang="0">
                  <a:pos x="11" y="184"/>
                </a:cxn>
                <a:cxn ang="0">
                  <a:pos x="10" y="169"/>
                </a:cxn>
                <a:cxn ang="0">
                  <a:pos x="8" y="155"/>
                </a:cxn>
                <a:cxn ang="0">
                  <a:pos x="8" y="144"/>
                </a:cxn>
                <a:cxn ang="0">
                  <a:pos x="6" y="131"/>
                </a:cxn>
                <a:cxn ang="0">
                  <a:pos x="4" y="117"/>
                </a:cxn>
                <a:cxn ang="0">
                  <a:pos x="4" y="97"/>
                </a:cxn>
                <a:cxn ang="0">
                  <a:pos x="2" y="74"/>
                </a:cxn>
                <a:cxn ang="0">
                  <a:pos x="2" y="57"/>
                </a:cxn>
                <a:cxn ang="0">
                  <a:pos x="2" y="38"/>
                </a:cxn>
                <a:cxn ang="0">
                  <a:pos x="2" y="26"/>
                </a:cxn>
                <a:cxn ang="0">
                  <a:pos x="0" y="13"/>
                </a:cxn>
                <a:cxn ang="0">
                  <a:pos x="0" y="5"/>
                </a:cxn>
                <a:cxn ang="0">
                  <a:pos x="2" y="0"/>
                </a:cxn>
              </a:cxnLst>
              <a:rect l="0" t="0" r="r" b="b"/>
              <a:pathLst>
                <a:path w="1003" h="656">
                  <a:moveTo>
                    <a:pt x="2" y="0"/>
                  </a:moveTo>
                  <a:lnTo>
                    <a:pt x="902" y="0"/>
                  </a:lnTo>
                  <a:lnTo>
                    <a:pt x="1003" y="127"/>
                  </a:lnTo>
                  <a:lnTo>
                    <a:pt x="986" y="260"/>
                  </a:lnTo>
                  <a:lnTo>
                    <a:pt x="595" y="547"/>
                  </a:lnTo>
                  <a:lnTo>
                    <a:pt x="156" y="656"/>
                  </a:lnTo>
                  <a:lnTo>
                    <a:pt x="152" y="652"/>
                  </a:lnTo>
                  <a:lnTo>
                    <a:pt x="150" y="648"/>
                  </a:lnTo>
                  <a:lnTo>
                    <a:pt x="148" y="642"/>
                  </a:lnTo>
                  <a:lnTo>
                    <a:pt x="144" y="637"/>
                  </a:lnTo>
                  <a:lnTo>
                    <a:pt x="143" y="631"/>
                  </a:lnTo>
                  <a:lnTo>
                    <a:pt x="141" y="625"/>
                  </a:lnTo>
                  <a:lnTo>
                    <a:pt x="135" y="618"/>
                  </a:lnTo>
                  <a:lnTo>
                    <a:pt x="133" y="610"/>
                  </a:lnTo>
                  <a:lnTo>
                    <a:pt x="127" y="600"/>
                  </a:lnTo>
                  <a:lnTo>
                    <a:pt x="125" y="593"/>
                  </a:lnTo>
                  <a:lnTo>
                    <a:pt x="120" y="581"/>
                  </a:lnTo>
                  <a:lnTo>
                    <a:pt x="114" y="570"/>
                  </a:lnTo>
                  <a:lnTo>
                    <a:pt x="110" y="559"/>
                  </a:lnTo>
                  <a:lnTo>
                    <a:pt x="106" y="549"/>
                  </a:lnTo>
                  <a:lnTo>
                    <a:pt x="103" y="542"/>
                  </a:lnTo>
                  <a:lnTo>
                    <a:pt x="99" y="536"/>
                  </a:lnTo>
                  <a:lnTo>
                    <a:pt x="97" y="530"/>
                  </a:lnTo>
                  <a:lnTo>
                    <a:pt x="95" y="523"/>
                  </a:lnTo>
                  <a:lnTo>
                    <a:pt x="91" y="517"/>
                  </a:lnTo>
                  <a:lnTo>
                    <a:pt x="89" y="509"/>
                  </a:lnTo>
                  <a:lnTo>
                    <a:pt x="87" y="503"/>
                  </a:lnTo>
                  <a:lnTo>
                    <a:pt x="84" y="498"/>
                  </a:lnTo>
                  <a:lnTo>
                    <a:pt x="82" y="490"/>
                  </a:lnTo>
                  <a:lnTo>
                    <a:pt x="80" y="484"/>
                  </a:lnTo>
                  <a:lnTo>
                    <a:pt x="76" y="477"/>
                  </a:lnTo>
                  <a:lnTo>
                    <a:pt x="74" y="469"/>
                  </a:lnTo>
                  <a:lnTo>
                    <a:pt x="72" y="462"/>
                  </a:lnTo>
                  <a:lnTo>
                    <a:pt x="68" y="456"/>
                  </a:lnTo>
                  <a:lnTo>
                    <a:pt x="67" y="448"/>
                  </a:lnTo>
                  <a:lnTo>
                    <a:pt x="65" y="441"/>
                  </a:lnTo>
                  <a:lnTo>
                    <a:pt x="63" y="433"/>
                  </a:lnTo>
                  <a:lnTo>
                    <a:pt x="59" y="426"/>
                  </a:lnTo>
                  <a:lnTo>
                    <a:pt x="57" y="418"/>
                  </a:lnTo>
                  <a:lnTo>
                    <a:pt x="55" y="410"/>
                  </a:lnTo>
                  <a:lnTo>
                    <a:pt x="53" y="403"/>
                  </a:lnTo>
                  <a:lnTo>
                    <a:pt x="51" y="395"/>
                  </a:lnTo>
                  <a:lnTo>
                    <a:pt x="49" y="387"/>
                  </a:lnTo>
                  <a:lnTo>
                    <a:pt x="48" y="380"/>
                  </a:lnTo>
                  <a:lnTo>
                    <a:pt x="44" y="372"/>
                  </a:lnTo>
                  <a:lnTo>
                    <a:pt x="44" y="365"/>
                  </a:lnTo>
                  <a:lnTo>
                    <a:pt x="42" y="357"/>
                  </a:lnTo>
                  <a:lnTo>
                    <a:pt x="40" y="351"/>
                  </a:lnTo>
                  <a:lnTo>
                    <a:pt x="38" y="344"/>
                  </a:lnTo>
                  <a:lnTo>
                    <a:pt x="36" y="336"/>
                  </a:lnTo>
                  <a:lnTo>
                    <a:pt x="34" y="329"/>
                  </a:lnTo>
                  <a:lnTo>
                    <a:pt x="34" y="321"/>
                  </a:lnTo>
                  <a:lnTo>
                    <a:pt x="32" y="313"/>
                  </a:lnTo>
                  <a:lnTo>
                    <a:pt x="30" y="306"/>
                  </a:lnTo>
                  <a:lnTo>
                    <a:pt x="29" y="296"/>
                  </a:lnTo>
                  <a:lnTo>
                    <a:pt x="27" y="289"/>
                  </a:lnTo>
                  <a:lnTo>
                    <a:pt x="25" y="281"/>
                  </a:lnTo>
                  <a:lnTo>
                    <a:pt x="25" y="273"/>
                  </a:lnTo>
                  <a:lnTo>
                    <a:pt x="21" y="264"/>
                  </a:lnTo>
                  <a:lnTo>
                    <a:pt x="21" y="258"/>
                  </a:lnTo>
                  <a:lnTo>
                    <a:pt x="19" y="249"/>
                  </a:lnTo>
                  <a:lnTo>
                    <a:pt x="19" y="241"/>
                  </a:lnTo>
                  <a:lnTo>
                    <a:pt x="17" y="233"/>
                  </a:lnTo>
                  <a:lnTo>
                    <a:pt x="17" y="228"/>
                  </a:lnTo>
                  <a:lnTo>
                    <a:pt x="15" y="220"/>
                  </a:lnTo>
                  <a:lnTo>
                    <a:pt x="15" y="213"/>
                  </a:lnTo>
                  <a:lnTo>
                    <a:pt x="13" y="205"/>
                  </a:lnTo>
                  <a:lnTo>
                    <a:pt x="13" y="199"/>
                  </a:lnTo>
                  <a:lnTo>
                    <a:pt x="11" y="192"/>
                  </a:lnTo>
                  <a:lnTo>
                    <a:pt x="11" y="184"/>
                  </a:lnTo>
                  <a:lnTo>
                    <a:pt x="10" y="176"/>
                  </a:lnTo>
                  <a:lnTo>
                    <a:pt x="10" y="169"/>
                  </a:lnTo>
                  <a:lnTo>
                    <a:pt x="10" y="163"/>
                  </a:lnTo>
                  <a:lnTo>
                    <a:pt x="8" y="155"/>
                  </a:lnTo>
                  <a:lnTo>
                    <a:pt x="8" y="150"/>
                  </a:lnTo>
                  <a:lnTo>
                    <a:pt x="8" y="144"/>
                  </a:lnTo>
                  <a:lnTo>
                    <a:pt x="6" y="136"/>
                  </a:lnTo>
                  <a:lnTo>
                    <a:pt x="6" y="131"/>
                  </a:lnTo>
                  <a:lnTo>
                    <a:pt x="4" y="123"/>
                  </a:lnTo>
                  <a:lnTo>
                    <a:pt x="4" y="117"/>
                  </a:lnTo>
                  <a:lnTo>
                    <a:pt x="4" y="106"/>
                  </a:lnTo>
                  <a:lnTo>
                    <a:pt x="4" y="97"/>
                  </a:lnTo>
                  <a:lnTo>
                    <a:pt x="4" y="83"/>
                  </a:lnTo>
                  <a:lnTo>
                    <a:pt x="2" y="74"/>
                  </a:lnTo>
                  <a:lnTo>
                    <a:pt x="2" y="64"/>
                  </a:lnTo>
                  <a:lnTo>
                    <a:pt x="2" y="57"/>
                  </a:lnTo>
                  <a:lnTo>
                    <a:pt x="2" y="45"/>
                  </a:lnTo>
                  <a:lnTo>
                    <a:pt x="2" y="38"/>
                  </a:lnTo>
                  <a:lnTo>
                    <a:pt x="2" y="30"/>
                  </a:lnTo>
                  <a:lnTo>
                    <a:pt x="2" y="26"/>
                  </a:lnTo>
                  <a:lnTo>
                    <a:pt x="0" y="19"/>
                  </a:lnTo>
                  <a:lnTo>
                    <a:pt x="0" y="13"/>
                  </a:lnTo>
                  <a:lnTo>
                    <a:pt x="0" y="9"/>
                  </a:lnTo>
                  <a:lnTo>
                    <a:pt x="0" y="5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265" y="2257"/>
              <a:ext cx="451" cy="380"/>
            </a:xfrm>
            <a:custGeom>
              <a:avLst/>
              <a:gdLst/>
              <a:ahLst/>
              <a:cxnLst>
                <a:cxn ang="0">
                  <a:pos x="0" y="394"/>
                </a:cxn>
                <a:cxn ang="0">
                  <a:pos x="824" y="0"/>
                </a:cxn>
                <a:cxn ang="0">
                  <a:pos x="891" y="23"/>
                </a:cxn>
                <a:cxn ang="0">
                  <a:pos x="902" y="87"/>
                </a:cxn>
                <a:cxn ang="0">
                  <a:pos x="262" y="761"/>
                </a:cxn>
                <a:cxn ang="0">
                  <a:pos x="260" y="759"/>
                </a:cxn>
                <a:cxn ang="0">
                  <a:pos x="256" y="757"/>
                </a:cxn>
                <a:cxn ang="0">
                  <a:pos x="249" y="749"/>
                </a:cxn>
                <a:cxn ang="0">
                  <a:pos x="241" y="742"/>
                </a:cxn>
                <a:cxn ang="0">
                  <a:pos x="235" y="736"/>
                </a:cxn>
                <a:cxn ang="0">
                  <a:pos x="230" y="730"/>
                </a:cxn>
                <a:cxn ang="0">
                  <a:pos x="224" y="725"/>
                </a:cxn>
                <a:cxn ang="0">
                  <a:pos x="220" y="719"/>
                </a:cxn>
                <a:cxn ang="0">
                  <a:pos x="213" y="711"/>
                </a:cxn>
                <a:cxn ang="0">
                  <a:pos x="207" y="706"/>
                </a:cxn>
                <a:cxn ang="0">
                  <a:pos x="201" y="698"/>
                </a:cxn>
                <a:cxn ang="0">
                  <a:pos x="196" y="692"/>
                </a:cxn>
                <a:cxn ang="0">
                  <a:pos x="188" y="683"/>
                </a:cxn>
                <a:cxn ang="0">
                  <a:pos x="180" y="675"/>
                </a:cxn>
                <a:cxn ang="0">
                  <a:pos x="175" y="667"/>
                </a:cxn>
                <a:cxn ang="0">
                  <a:pos x="167" y="660"/>
                </a:cxn>
                <a:cxn ang="0">
                  <a:pos x="159" y="652"/>
                </a:cxn>
                <a:cxn ang="0">
                  <a:pos x="152" y="645"/>
                </a:cxn>
                <a:cxn ang="0">
                  <a:pos x="146" y="635"/>
                </a:cxn>
                <a:cxn ang="0">
                  <a:pos x="140" y="628"/>
                </a:cxn>
                <a:cxn ang="0">
                  <a:pos x="133" y="620"/>
                </a:cxn>
                <a:cxn ang="0">
                  <a:pos x="127" y="612"/>
                </a:cxn>
                <a:cxn ang="0">
                  <a:pos x="120" y="603"/>
                </a:cxn>
                <a:cxn ang="0">
                  <a:pos x="114" y="595"/>
                </a:cxn>
                <a:cxn ang="0">
                  <a:pos x="108" y="588"/>
                </a:cxn>
                <a:cxn ang="0">
                  <a:pos x="102" y="580"/>
                </a:cxn>
                <a:cxn ang="0">
                  <a:pos x="97" y="572"/>
                </a:cxn>
                <a:cxn ang="0">
                  <a:pos x="95" y="567"/>
                </a:cxn>
                <a:cxn ang="0">
                  <a:pos x="89" y="557"/>
                </a:cxn>
                <a:cxn ang="0">
                  <a:pos x="83" y="551"/>
                </a:cxn>
                <a:cxn ang="0">
                  <a:pos x="80" y="542"/>
                </a:cxn>
                <a:cxn ang="0">
                  <a:pos x="74" y="536"/>
                </a:cxn>
                <a:cxn ang="0">
                  <a:pos x="68" y="527"/>
                </a:cxn>
                <a:cxn ang="0">
                  <a:pos x="64" y="521"/>
                </a:cxn>
                <a:cxn ang="0">
                  <a:pos x="61" y="512"/>
                </a:cxn>
                <a:cxn ang="0">
                  <a:pos x="57" y="506"/>
                </a:cxn>
                <a:cxn ang="0">
                  <a:pos x="51" y="498"/>
                </a:cxn>
                <a:cxn ang="0">
                  <a:pos x="47" y="491"/>
                </a:cxn>
                <a:cxn ang="0">
                  <a:pos x="44" y="483"/>
                </a:cxn>
                <a:cxn ang="0">
                  <a:pos x="40" y="477"/>
                </a:cxn>
                <a:cxn ang="0">
                  <a:pos x="36" y="470"/>
                </a:cxn>
                <a:cxn ang="0">
                  <a:pos x="34" y="462"/>
                </a:cxn>
                <a:cxn ang="0">
                  <a:pos x="30" y="456"/>
                </a:cxn>
                <a:cxn ang="0">
                  <a:pos x="26" y="451"/>
                </a:cxn>
                <a:cxn ang="0">
                  <a:pos x="25" y="443"/>
                </a:cxn>
                <a:cxn ang="0">
                  <a:pos x="21" y="437"/>
                </a:cxn>
                <a:cxn ang="0">
                  <a:pos x="17" y="432"/>
                </a:cxn>
                <a:cxn ang="0">
                  <a:pos x="15" y="428"/>
                </a:cxn>
                <a:cxn ang="0">
                  <a:pos x="9" y="416"/>
                </a:cxn>
                <a:cxn ang="0">
                  <a:pos x="6" y="409"/>
                </a:cxn>
                <a:cxn ang="0">
                  <a:pos x="2" y="401"/>
                </a:cxn>
                <a:cxn ang="0">
                  <a:pos x="0" y="397"/>
                </a:cxn>
                <a:cxn ang="0">
                  <a:pos x="0" y="394"/>
                </a:cxn>
                <a:cxn ang="0">
                  <a:pos x="0" y="394"/>
                </a:cxn>
              </a:cxnLst>
              <a:rect l="0" t="0" r="r" b="b"/>
              <a:pathLst>
                <a:path w="902" h="761">
                  <a:moveTo>
                    <a:pt x="0" y="394"/>
                  </a:moveTo>
                  <a:lnTo>
                    <a:pt x="824" y="0"/>
                  </a:lnTo>
                  <a:lnTo>
                    <a:pt x="891" y="23"/>
                  </a:lnTo>
                  <a:lnTo>
                    <a:pt x="902" y="87"/>
                  </a:lnTo>
                  <a:lnTo>
                    <a:pt x="262" y="761"/>
                  </a:lnTo>
                  <a:lnTo>
                    <a:pt x="260" y="759"/>
                  </a:lnTo>
                  <a:lnTo>
                    <a:pt x="256" y="757"/>
                  </a:lnTo>
                  <a:lnTo>
                    <a:pt x="249" y="749"/>
                  </a:lnTo>
                  <a:lnTo>
                    <a:pt x="241" y="742"/>
                  </a:lnTo>
                  <a:lnTo>
                    <a:pt x="235" y="736"/>
                  </a:lnTo>
                  <a:lnTo>
                    <a:pt x="230" y="730"/>
                  </a:lnTo>
                  <a:lnTo>
                    <a:pt x="224" y="725"/>
                  </a:lnTo>
                  <a:lnTo>
                    <a:pt x="220" y="719"/>
                  </a:lnTo>
                  <a:lnTo>
                    <a:pt x="213" y="711"/>
                  </a:lnTo>
                  <a:lnTo>
                    <a:pt x="207" y="706"/>
                  </a:lnTo>
                  <a:lnTo>
                    <a:pt x="201" y="698"/>
                  </a:lnTo>
                  <a:lnTo>
                    <a:pt x="196" y="692"/>
                  </a:lnTo>
                  <a:lnTo>
                    <a:pt x="188" y="683"/>
                  </a:lnTo>
                  <a:lnTo>
                    <a:pt x="180" y="675"/>
                  </a:lnTo>
                  <a:lnTo>
                    <a:pt x="175" y="667"/>
                  </a:lnTo>
                  <a:lnTo>
                    <a:pt x="167" y="660"/>
                  </a:lnTo>
                  <a:lnTo>
                    <a:pt x="159" y="652"/>
                  </a:lnTo>
                  <a:lnTo>
                    <a:pt x="152" y="645"/>
                  </a:lnTo>
                  <a:lnTo>
                    <a:pt x="146" y="635"/>
                  </a:lnTo>
                  <a:lnTo>
                    <a:pt x="140" y="628"/>
                  </a:lnTo>
                  <a:lnTo>
                    <a:pt x="133" y="620"/>
                  </a:lnTo>
                  <a:lnTo>
                    <a:pt x="127" y="612"/>
                  </a:lnTo>
                  <a:lnTo>
                    <a:pt x="120" y="603"/>
                  </a:lnTo>
                  <a:lnTo>
                    <a:pt x="114" y="595"/>
                  </a:lnTo>
                  <a:lnTo>
                    <a:pt x="108" y="588"/>
                  </a:lnTo>
                  <a:lnTo>
                    <a:pt x="102" y="580"/>
                  </a:lnTo>
                  <a:lnTo>
                    <a:pt x="97" y="572"/>
                  </a:lnTo>
                  <a:lnTo>
                    <a:pt x="95" y="567"/>
                  </a:lnTo>
                  <a:lnTo>
                    <a:pt x="89" y="557"/>
                  </a:lnTo>
                  <a:lnTo>
                    <a:pt x="83" y="551"/>
                  </a:lnTo>
                  <a:lnTo>
                    <a:pt x="80" y="542"/>
                  </a:lnTo>
                  <a:lnTo>
                    <a:pt x="74" y="536"/>
                  </a:lnTo>
                  <a:lnTo>
                    <a:pt x="68" y="527"/>
                  </a:lnTo>
                  <a:lnTo>
                    <a:pt x="64" y="521"/>
                  </a:lnTo>
                  <a:lnTo>
                    <a:pt x="61" y="512"/>
                  </a:lnTo>
                  <a:lnTo>
                    <a:pt x="57" y="506"/>
                  </a:lnTo>
                  <a:lnTo>
                    <a:pt x="51" y="498"/>
                  </a:lnTo>
                  <a:lnTo>
                    <a:pt x="47" y="491"/>
                  </a:lnTo>
                  <a:lnTo>
                    <a:pt x="44" y="483"/>
                  </a:lnTo>
                  <a:lnTo>
                    <a:pt x="40" y="477"/>
                  </a:lnTo>
                  <a:lnTo>
                    <a:pt x="36" y="470"/>
                  </a:lnTo>
                  <a:lnTo>
                    <a:pt x="34" y="462"/>
                  </a:lnTo>
                  <a:lnTo>
                    <a:pt x="30" y="456"/>
                  </a:lnTo>
                  <a:lnTo>
                    <a:pt x="26" y="451"/>
                  </a:lnTo>
                  <a:lnTo>
                    <a:pt x="25" y="443"/>
                  </a:lnTo>
                  <a:lnTo>
                    <a:pt x="21" y="437"/>
                  </a:lnTo>
                  <a:lnTo>
                    <a:pt x="17" y="432"/>
                  </a:lnTo>
                  <a:lnTo>
                    <a:pt x="15" y="428"/>
                  </a:lnTo>
                  <a:lnTo>
                    <a:pt x="9" y="416"/>
                  </a:lnTo>
                  <a:lnTo>
                    <a:pt x="6" y="409"/>
                  </a:lnTo>
                  <a:lnTo>
                    <a:pt x="2" y="401"/>
                  </a:lnTo>
                  <a:lnTo>
                    <a:pt x="0" y="397"/>
                  </a:lnTo>
                  <a:lnTo>
                    <a:pt x="0" y="394"/>
                  </a:lnTo>
                  <a:lnTo>
                    <a:pt x="0" y="39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3062" y="1759"/>
              <a:ext cx="510" cy="367"/>
            </a:xfrm>
            <a:custGeom>
              <a:avLst/>
              <a:gdLst/>
              <a:ahLst/>
              <a:cxnLst>
                <a:cxn ang="0">
                  <a:pos x="108" y="733"/>
                </a:cxn>
                <a:cxn ang="0">
                  <a:pos x="21" y="461"/>
                </a:cxn>
                <a:cxn ang="0">
                  <a:pos x="811" y="0"/>
                </a:cxn>
                <a:cxn ang="0">
                  <a:pos x="817" y="10"/>
                </a:cxn>
                <a:cxn ang="0">
                  <a:pos x="822" y="19"/>
                </a:cxn>
                <a:cxn ang="0">
                  <a:pos x="832" y="35"/>
                </a:cxn>
                <a:cxn ang="0">
                  <a:pos x="841" y="54"/>
                </a:cxn>
                <a:cxn ang="0">
                  <a:pos x="855" y="75"/>
                </a:cxn>
                <a:cxn ang="0">
                  <a:pos x="860" y="86"/>
                </a:cxn>
                <a:cxn ang="0">
                  <a:pos x="866" y="101"/>
                </a:cxn>
                <a:cxn ang="0">
                  <a:pos x="874" y="113"/>
                </a:cxn>
                <a:cxn ang="0">
                  <a:pos x="881" y="128"/>
                </a:cxn>
                <a:cxn ang="0">
                  <a:pos x="889" y="141"/>
                </a:cxn>
                <a:cxn ang="0">
                  <a:pos x="895" y="158"/>
                </a:cxn>
                <a:cxn ang="0">
                  <a:pos x="902" y="174"/>
                </a:cxn>
                <a:cxn ang="0">
                  <a:pos x="910" y="191"/>
                </a:cxn>
                <a:cxn ang="0">
                  <a:pos x="917" y="206"/>
                </a:cxn>
                <a:cxn ang="0">
                  <a:pos x="925" y="223"/>
                </a:cxn>
                <a:cxn ang="0">
                  <a:pos x="933" y="242"/>
                </a:cxn>
                <a:cxn ang="0">
                  <a:pos x="940" y="259"/>
                </a:cxn>
                <a:cxn ang="0">
                  <a:pos x="944" y="276"/>
                </a:cxn>
                <a:cxn ang="0">
                  <a:pos x="952" y="295"/>
                </a:cxn>
                <a:cxn ang="0">
                  <a:pos x="957" y="314"/>
                </a:cxn>
                <a:cxn ang="0">
                  <a:pos x="963" y="333"/>
                </a:cxn>
                <a:cxn ang="0">
                  <a:pos x="969" y="352"/>
                </a:cxn>
                <a:cxn ang="0">
                  <a:pos x="974" y="371"/>
                </a:cxn>
                <a:cxn ang="0">
                  <a:pos x="978" y="390"/>
                </a:cxn>
                <a:cxn ang="0">
                  <a:pos x="984" y="411"/>
                </a:cxn>
                <a:cxn ang="0">
                  <a:pos x="986" y="425"/>
                </a:cxn>
                <a:cxn ang="0">
                  <a:pos x="990" y="440"/>
                </a:cxn>
                <a:cxn ang="0">
                  <a:pos x="992" y="455"/>
                </a:cxn>
                <a:cxn ang="0">
                  <a:pos x="995" y="472"/>
                </a:cxn>
                <a:cxn ang="0">
                  <a:pos x="997" y="485"/>
                </a:cxn>
                <a:cxn ang="0">
                  <a:pos x="999" y="501"/>
                </a:cxn>
                <a:cxn ang="0">
                  <a:pos x="1001" y="516"/>
                </a:cxn>
                <a:cxn ang="0">
                  <a:pos x="1003" y="531"/>
                </a:cxn>
                <a:cxn ang="0">
                  <a:pos x="1005" y="546"/>
                </a:cxn>
                <a:cxn ang="0">
                  <a:pos x="1007" y="560"/>
                </a:cxn>
                <a:cxn ang="0">
                  <a:pos x="1007" y="573"/>
                </a:cxn>
                <a:cxn ang="0">
                  <a:pos x="1011" y="586"/>
                </a:cxn>
                <a:cxn ang="0">
                  <a:pos x="1011" y="600"/>
                </a:cxn>
                <a:cxn ang="0">
                  <a:pos x="1012" y="613"/>
                </a:cxn>
                <a:cxn ang="0">
                  <a:pos x="1012" y="624"/>
                </a:cxn>
                <a:cxn ang="0">
                  <a:pos x="1014" y="636"/>
                </a:cxn>
                <a:cxn ang="0">
                  <a:pos x="1014" y="657"/>
                </a:cxn>
                <a:cxn ang="0">
                  <a:pos x="1016" y="676"/>
                </a:cxn>
                <a:cxn ang="0">
                  <a:pos x="1018" y="693"/>
                </a:cxn>
                <a:cxn ang="0">
                  <a:pos x="1018" y="708"/>
                </a:cxn>
                <a:cxn ang="0">
                  <a:pos x="1018" y="717"/>
                </a:cxn>
                <a:cxn ang="0">
                  <a:pos x="1018" y="727"/>
                </a:cxn>
                <a:cxn ang="0">
                  <a:pos x="1020" y="735"/>
                </a:cxn>
              </a:cxnLst>
              <a:rect l="0" t="0" r="r" b="b"/>
              <a:pathLst>
                <a:path w="1020" h="735">
                  <a:moveTo>
                    <a:pt x="1020" y="735"/>
                  </a:moveTo>
                  <a:lnTo>
                    <a:pt x="108" y="733"/>
                  </a:lnTo>
                  <a:lnTo>
                    <a:pt x="0" y="624"/>
                  </a:lnTo>
                  <a:lnTo>
                    <a:pt x="21" y="461"/>
                  </a:lnTo>
                  <a:lnTo>
                    <a:pt x="370" y="122"/>
                  </a:lnTo>
                  <a:lnTo>
                    <a:pt x="811" y="0"/>
                  </a:lnTo>
                  <a:lnTo>
                    <a:pt x="813" y="2"/>
                  </a:lnTo>
                  <a:lnTo>
                    <a:pt x="817" y="10"/>
                  </a:lnTo>
                  <a:lnTo>
                    <a:pt x="819" y="12"/>
                  </a:lnTo>
                  <a:lnTo>
                    <a:pt x="822" y="19"/>
                  </a:lnTo>
                  <a:lnTo>
                    <a:pt x="826" y="25"/>
                  </a:lnTo>
                  <a:lnTo>
                    <a:pt x="832" y="35"/>
                  </a:lnTo>
                  <a:lnTo>
                    <a:pt x="836" y="42"/>
                  </a:lnTo>
                  <a:lnTo>
                    <a:pt x="841" y="54"/>
                  </a:lnTo>
                  <a:lnTo>
                    <a:pt x="847" y="63"/>
                  </a:lnTo>
                  <a:lnTo>
                    <a:pt x="855" y="75"/>
                  </a:lnTo>
                  <a:lnTo>
                    <a:pt x="857" y="80"/>
                  </a:lnTo>
                  <a:lnTo>
                    <a:pt x="860" y="86"/>
                  </a:lnTo>
                  <a:lnTo>
                    <a:pt x="864" y="94"/>
                  </a:lnTo>
                  <a:lnTo>
                    <a:pt x="866" y="101"/>
                  </a:lnTo>
                  <a:lnTo>
                    <a:pt x="870" y="107"/>
                  </a:lnTo>
                  <a:lnTo>
                    <a:pt x="874" y="113"/>
                  </a:lnTo>
                  <a:lnTo>
                    <a:pt x="878" y="120"/>
                  </a:lnTo>
                  <a:lnTo>
                    <a:pt x="881" y="128"/>
                  </a:lnTo>
                  <a:lnTo>
                    <a:pt x="885" y="135"/>
                  </a:lnTo>
                  <a:lnTo>
                    <a:pt x="889" y="141"/>
                  </a:lnTo>
                  <a:lnTo>
                    <a:pt x="891" y="149"/>
                  </a:lnTo>
                  <a:lnTo>
                    <a:pt x="895" y="158"/>
                  </a:lnTo>
                  <a:lnTo>
                    <a:pt x="898" y="164"/>
                  </a:lnTo>
                  <a:lnTo>
                    <a:pt x="902" y="174"/>
                  </a:lnTo>
                  <a:lnTo>
                    <a:pt x="906" y="181"/>
                  </a:lnTo>
                  <a:lnTo>
                    <a:pt x="910" y="191"/>
                  </a:lnTo>
                  <a:lnTo>
                    <a:pt x="914" y="198"/>
                  </a:lnTo>
                  <a:lnTo>
                    <a:pt x="917" y="206"/>
                  </a:lnTo>
                  <a:lnTo>
                    <a:pt x="919" y="213"/>
                  </a:lnTo>
                  <a:lnTo>
                    <a:pt x="925" y="223"/>
                  </a:lnTo>
                  <a:lnTo>
                    <a:pt x="927" y="232"/>
                  </a:lnTo>
                  <a:lnTo>
                    <a:pt x="933" y="242"/>
                  </a:lnTo>
                  <a:lnTo>
                    <a:pt x="935" y="250"/>
                  </a:lnTo>
                  <a:lnTo>
                    <a:pt x="940" y="259"/>
                  </a:lnTo>
                  <a:lnTo>
                    <a:pt x="942" y="269"/>
                  </a:lnTo>
                  <a:lnTo>
                    <a:pt x="944" y="276"/>
                  </a:lnTo>
                  <a:lnTo>
                    <a:pt x="948" y="286"/>
                  </a:lnTo>
                  <a:lnTo>
                    <a:pt x="952" y="295"/>
                  </a:lnTo>
                  <a:lnTo>
                    <a:pt x="954" y="305"/>
                  </a:lnTo>
                  <a:lnTo>
                    <a:pt x="957" y="314"/>
                  </a:lnTo>
                  <a:lnTo>
                    <a:pt x="959" y="324"/>
                  </a:lnTo>
                  <a:lnTo>
                    <a:pt x="963" y="333"/>
                  </a:lnTo>
                  <a:lnTo>
                    <a:pt x="965" y="343"/>
                  </a:lnTo>
                  <a:lnTo>
                    <a:pt x="969" y="352"/>
                  </a:lnTo>
                  <a:lnTo>
                    <a:pt x="971" y="362"/>
                  </a:lnTo>
                  <a:lnTo>
                    <a:pt x="974" y="371"/>
                  </a:lnTo>
                  <a:lnTo>
                    <a:pt x="976" y="381"/>
                  </a:lnTo>
                  <a:lnTo>
                    <a:pt x="978" y="390"/>
                  </a:lnTo>
                  <a:lnTo>
                    <a:pt x="980" y="400"/>
                  </a:lnTo>
                  <a:lnTo>
                    <a:pt x="984" y="411"/>
                  </a:lnTo>
                  <a:lnTo>
                    <a:pt x="984" y="417"/>
                  </a:lnTo>
                  <a:lnTo>
                    <a:pt x="986" y="425"/>
                  </a:lnTo>
                  <a:lnTo>
                    <a:pt x="988" y="432"/>
                  </a:lnTo>
                  <a:lnTo>
                    <a:pt x="990" y="440"/>
                  </a:lnTo>
                  <a:lnTo>
                    <a:pt x="990" y="447"/>
                  </a:lnTo>
                  <a:lnTo>
                    <a:pt x="992" y="455"/>
                  </a:lnTo>
                  <a:lnTo>
                    <a:pt x="992" y="463"/>
                  </a:lnTo>
                  <a:lnTo>
                    <a:pt x="995" y="472"/>
                  </a:lnTo>
                  <a:lnTo>
                    <a:pt x="995" y="478"/>
                  </a:lnTo>
                  <a:lnTo>
                    <a:pt x="997" y="485"/>
                  </a:lnTo>
                  <a:lnTo>
                    <a:pt x="997" y="493"/>
                  </a:lnTo>
                  <a:lnTo>
                    <a:pt x="999" y="501"/>
                  </a:lnTo>
                  <a:lnTo>
                    <a:pt x="999" y="508"/>
                  </a:lnTo>
                  <a:lnTo>
                    <a:pt x="1001" y="516"/>
                  </a:lnTo>
                  <a:lnTo>
                    <a:pt x="1001" y="523"/>
                  </a:lnTo>
                  <a:lnTo>
                    <a:pt x="1003" y="531"/>
                  </a:lnTo>
                  <a:lnTo>
                    <a:pt x="1003" y="539"/>
                  </a:lnTo>
                  <a:lnTo>
                    <a:pt x="1005" y="546"/>
                  </a:lnTo>
                  <a:lnTo>
                    <a:pt x="1005" y="552"/>
                  </a:lnTo>
                  <a:lnTo>
                    <a:pt x="1007" y="560"/>
                  </a:lnTo>
                  <a:lnTo>
                    <a:pt x="1007" y="567"/>
                  </a:lnTo>
                  <a:lnTo>
                    <a:pt x="1007" y="573"/>
                  </a:lnTo>
                  <a:lnTo>
                    <a:pt x="1009" y="579"/>
                  </a:lnTo>
                  <a:lnTo>
                    <a:pt x="1011" y="586"/>
                  </a:lnTo>
                  <a:lnTo>
                    <a:pt x="1011" y="592"/>
                  </a:lnTo>
                  <a:lnTo>
                    <a:pt x="1011" y="600"/>
                  </a:lnTo>
                  <a:lnTo>
                    <a:pt x="1011" y="605"/>
                  </a:lnTo>
                  <a:lnTo>
                    <a:pt x="1012" y="613"/>
                  </a:lnTo>
                  <a:lnTo>
                    <a:pt x="1012" y="617"/>
                  </a:lnTo>
                  <a:lnTo>
                    <a:pt x="1012" y="624"/>
                  </a:lnTo>
                  <a:lnTo>
                    <a:pt x="1012" y="630"/>
                  </a:lnTo>
                  <a:lnTo>
                    <a:pt x="1014" y="636"/>
                  </a:lnTo>
                  <a:lnTo>
                    <a:pt x="1014" y="645"/>
                  </a:lnTo>
                  <a:lnTo>
                    <a:pt x="1014" y="657"/>
                  </a:lnTo>
                  <a:lnTo>
                    <a:pt x="1014" y="666"/>
                  </a:lnTo>
                  <a:lnTo>
                    <a:pt x="1016" y="676"/>
                  </a:lnTo>
                  <a:lnTo>
                    <a:pt x="1016" y="683"/>
                  </a:lnTo>
                  <a:lnTo>
                    <a:pt x="1018" y="693"/>
                  </a:lnTo>
                  <a:lnTo>
                    <a:pt x="1018" y="700"/>
                  </a:lnTo>
                  <a:lnTo>
                    <a:pt x="1018" y="708"/>
                  </a:lnTo>
                  <a:lnTo>
                    <a:pt x="1018" y="712"/>
                  </a:lnTo>
                  <a:lnTo>
                    <a:pt x="1018" y="717"/>
                  </a:lnTo>
                  <a:lnTo>
                    <a:pt x="1018" y="723"/>
                  </a:lnTo>
                  <a:lnTo>
                    <a:pt x="1018" y="727"/>
                  </a:lnTo>
                  <a:lnTo>
                    <a:pt x="1018" y="733"/>
                  </a:lnTo>
                  <a:lnTo>
                    <a:pt x="1020" y="735"/>
                  </a:lnTo>
                  <a:lnTo>
                    <a:pt x="1020" y="735"/>
                  </a:lnTo>
                  <a:close/>
                </a:path>
              </a:pathLst>
            </a:custGeom>
            <a:solidFill>
              <a:srgbClr val="D9E0E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3062" y="2193"/>
              <a:ext cx="481" cy="365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961" y="338"/>
                </a:cxn>
                <a:cxn ang="0">
                  <a:pos x="959" y="340"/>
                </a:cxn>
                <a:cxn ang="0">
                  <a:pos x="957" y="346"/>
                </a:cxn>
                <a:cxn ang="0">
                  <a:pos x="955" y="349"/>
                </a:cxn>
                <a:cxn ang="0">
                  <a:pos x="952" y="353"/>
                </a:cxn>
                <a:cxn ang="0">
                  <a:pos x="950" y="359"/>
                </a:cxn>
                <a:cxn ang="0">
                  <a:pos x="950" y="367"/>
                </a:cxn>
                <a:cxn ang="0">
                  <a:pos x="946" y="374"/>
                </a:cxn>
                <a:cxn ang="0">
                  <a:pos x="942" y="380"/>
                </a:cxn>
                <a:cxn ang="0">
                  <a:pos x="940" y="388"/>
                </a:cxn>
                <a:cxn ang="0">
                  <a:pos x="936" y="397"/>
                </a:cxn>
                <a:cxn ang="0">
                  <a:pos x="933" y="407"/>
                </a:cxn>
                <a:cxn ang="0">
                  <a:pos x="929" y="416"/>
                </a:cxn>
                <a:cxn ang="0">
                  <a:pos x="925" y="426"/>
                </a:cxn>
                <a:cxn ang="0">
                  <a:pos x="921" y="435"/>
                </a:cxn>
                <a:cxn ang="0">
                  <a:pos x="916" y="445"/>
                </a:cxn>
                <a:cxn ang="0">
                  <a:pos x="912" y="454"/>
                </a:cxn>
                <a:cxn ang="0">
                  <a:pos x="906" y="465"/>
                </a:cxn>
                <a:cxn ang="0">
                  <a:pos x="904" y="475"/>
                </a:cxn>
                <a:cxn ang="0">
                  <a:pos x="898" y="483"/>
                </a:cxn>
                <a:cxn ang="0">
                  <a:pos x="895" y="492"/>
                </a:cxn>
                <a:cxn ang="0">
                  <a:pos x="891" y="502"/>
                </a:cxn>
                <a:cxn ang="0">
                  <a:pos x="889" y="513"/>
                </a:cxn>
                <a:cxn ang="0">
                  <a:pos x="883" y="521"/>
                </a:cxn>
                <a:cxn ang="0">
                  <a:pos x="879" y="528"/>
                </a:cxn>
                <a:cxn ang="0">
                  <a:pos x="878" y="536"/>
                </a:cxn>
                <a:cxn ang="0">
                  <a:pos x="874" y="543"/>
                </a:cxn>
                <a:cxn ang="0">
                  <a:pos x="870" y="551"/>
                </a:cxn>
                <a:cxn ang="0">
                  <a:pos x="866" y="557"/>
                </a:cxn>
                <a:cxn ang="0">
                  <a:pos x="864" y="562"/>
                </a:cxn>
                <a:cxn ang="0">
                  <a:pos x="862" y="568"/>
                </a:cxn>
                <a:cxn ang="0">
                  <a:pos x="859" y="574"/>
                </a:cxn>
                <a:cxn ang="0">
                  <a:pos x="855" y="580"/>
                </a:cxn>
                <a:cxn ang="0">
                  <a:pos x="849" y="585"/>
                </a:cxn>
                <a:cxn ang="0">
                  <a:pos x="847" y="593"/>
                </a:cxn>
                <a:cxn ang="0">
                  <a:pos x="841" y="599"/>
                </a:cxn>
                <a:cxn ang="0">
                  <a:pos x="838" y="606"/>
                </a:cxn>
                <a:cxn ang="0">
                  <a:pos x="834" y="612"/>
                </a:cxn>
                <a:cxn ang="0">
                  <a:pos x="830" y="620"/>
                </a:cxn>
                <a:cxn ang="0">
                  <a:pos x="824" y="625"/>
                </a:cxn>
                <a:cxn ang="0">
                  <a:pos x="822" y="633"/>
                </a:cxn>
                <a:cxn ang="0">
                  <a:pos x="817" y="639"/>
                </a:cxn>
                <a:cxn ang="0">
                  <a:pos x="813" y="646"/>
                </a:cxn>
                <a:cxn ang="0">
                  <a:pos x="809" y="654"/>
                </a:cxn>
                <a:cxn ang="0">
                  <a:pos x="803" y="659"/>
                </a:cxn>
                <a:cxn ang="0">
                  <a:pos x="800" y="667"/>
                </a:cxn>
                <a:cxn ang="0">
                  <a:pos x="796" y="673"/>
                </a:cxn>
                <a:cxn ang="0">
                  <a:pos x="788" y="684"/>
                </a:cxn>
                <a:cxn ang="0">
                  <a:pos x="781" y="694"/>
                </a:cxn>
                <a:cxn ang="0">
                  <a:pos x="773" y="703"/>
                </a:cxn>
                <a:cxn ang="0">
                  <a:pos x="769" y="713"/>
                </a:cxn>
                <a:cxn ang="0">
                  <a:pos x="764" y="718"/>
                </a:cxn>
                <a:cxn ang="0">
                  <a:pos x="760" y="724"/>
                </a:cxn>
                <a:cxn ang="0">
                  <a:pos x="758" y="726"/>
                </a:cxn>
                <a:cxn ang="0">
                  <a:pos x="758" y="730"/>
                </a:cxn>
                <a:cxn ang="0">
                  <a:pos x="0" y="159"/>
                </a:cxn>
                <a:cxn ang="0">
                  <a:pos x="0" y="55"/>
                </a:cxn>
                <a:cxn ang="0">
                  <a:pos x="87" y="0"/>
                </a:cxn>
                <a:cxn ang="0">
                  <a:pos x="87" y="0"/>
                </a:cxn>
              </a:cxnLst>
              <a:rect l="0" t="0" r="r" b="b"/>
              <a:pathLst>
                <a:path w="961" h="730">
                  <a:moveTo>
                    <a:pt x="87" y="0"/>
                  </a:moveTo>
                  <a:lnTo>
                    <a:pt x="961" y="338"/>
                  </a:lnTo>
                  <a:lnTo>
                    <a:pt x="959" y="340"/>
                  </a:lnTo>
                  <a:lnTo>
                    <a:pt x="957" y="346"/>
                  </a:lnTo>
                  <a:lnTo>
                    <a:pt x="955" y="349"/>
                  </a:lnTo>
                  <a:lnTo>
                    <a:pt x="952" y="353"/>
                  </a:lnTo>
                  <a:lnTo>
                    <a:pt x="950" y="359"/>
                  </a:lnTo>
                  <a:lnTo>
                    <a:pt x="950" y="367"/>
                  </a:lnTo>
                  <a:lnTo>
                    <a:pt x="946" y="374"/>
                  </a:lnTo>
                  <a:lnTo>
                    <a:pt x="942" y="380"/>
                  </a:lnTo>
                  <a:lnTo>
                    <a:pt x="940" y="388"/>
                  </a:lnTo>
                  <a:lnTo>
                    <a:pt x="936" y="397"/>
                  </a:lnTo>
                  <a:lnTo>
                    <a:pt x="933" y="407"/>
                  </a:lnTo>
                  <a:lnTo>
                    <a:pt x="929" y="416"/>
                  </a:lnTo>
                  <a:lnTo>
                    <a:pt x="925" y="426"/>
                  </a:lnTo>
                  <a:lnTo>
                    <a:pt x="921" y="435"/>
                  </a:lnTo>
                  <a:lnTo>
                    <a:pt x="916" y="445"/>
                  </a:lnTo>
                  <a:lnTo>
                    <a:pt x="912" y="454"/>
                  </a:lnTo>
                  <a:lnTo>
                    <a:pt x="906" y="465"/>
                  </a:lnTo>
                  <a:lnTo>
                    <a:pt x="904" y="475"/>
                  </a:lnTo>
                  <a:lnTo>
                    <a:pt x="898" y="483"/>
                  </a:lnTo>
                  <a:lnTo>
                    <a:pt x="895" y="492"/>
                  </a:lnTo>
                  <a:lnTo>
                    <a:pt x="891" y="502"/>
                  </a:lnTo>
                  <a:lnTo>
                    <a:pt x="889" y="513"/>
                  </a:lnTo>
                  <a:lnTo>
                    <a:pt x="883" y="521"/>
                  </a:lnTo>
                  <a:lnTo>
                    <a:pt x="879" y="528"/>
                  </a:lnTo>
                  <a:lnTo>
                    <a:pt x="878" y="536"/>
                  </a:lnTo>
                  <a:lnTo>
                    <a:pt x="874" y="543"/>
                  </a:lnTo>
                  <a:lnTo>
                    <a:pt x="870" y="551"/>
                  </a:lnTo>
                  <a:lnTo>
                    <a:pt x="866" y="557"/>
                  </a:lnTo>
                  <a:lnTo>
                    <a:pt x="864" y="562"/>
                  </a:lnTo>
                  <a:lnTo>
                    <a:pt x="862" y="568"/>
                  </a:lnTo>
                  <a:lnTo>
                    <a:pt x="859" y="574"/>
                  </a:lnTo>
                  <a:lnTo>
                    <a:pt x="855" y="580"/>
                  </a:lnTo>
                  <a:lnTo>
                    <a:pt x="849" y="585"/>
                  </a:lnTo>
                  <a:lnTo>
                    <a:pt x="847" y="593"/>
                  </a:lnTo>
                  <a:lnTo>
                    <a:pt x="841" y="599"/>
                  </a:lnTo>
                  <a:lnTo>
                    <a:pt x="838" y="606"/>
                  </a:lnTo>
                  <a:lnTo>
                    <a:pt x="834" y="612"/>
                  </a:lnTo>
                  <a:lnTo>
                    <a:pt x="830" y="620"/>
                  </a:lnTo>
                  <a:lnTo>
                    <a:pt x="824" y="625"/>
                  </a:lnTo>
                  <a:lnTo>
                    <a:pt x="822" y="633"/>
                  </a:lnTo>
                  <a:lnTo>
                    <a:pt x="817" y="639"/>
                  </a:lnTo>
                  <a:lnTo>
                    <a:pt x="813" y="646"/>
                  </a:lnTo>
                  <a:lnTo>
                    <a:pt x="809" y="654"/>
                  </a:lnTo>
                  <a:lnTo>
                    <a:pt x="803" y="659"/>
                  </a:lnTo>
                  <a:lnTo>
                    <a:pt x="800" y="667"/>
                  </a:lnTo>
                  <a:lnTo>
                    <a:pt x="796" y="673"/>
                  </a:lnTo>
                  <a:lnTo>
                    <a:pt x="788" y="684"/>
                  </a:lnTo>
                  <a:lnTo>
                    <a:pt x="781" y="694"/>
                  </a:lnTo>
                  <a:lnTo>
                    <a:pt x="773" y="703"/>
                  </a:lnTo>
                  <a:lnTo>
                    <a:pt x="769" y="713"/>
                  </a:lnTo>
                  <a:lnTo>
                    <a:pt x="764" y="718"/>
                  </a:lnTo>
                  <a:lnTo>
                    <a:pt x="760" y="724"/>
                  </a:lnTo>
                  <a:lnTo>
                    <a:pt x="758" y="726"/>
                  </a:lnTo>
                  <a:lnTo>
                    <a:pt x="758" y="730"/>
                  </a:lnTo>
                  <a:lnTo>
                    <a:pt x="0" y="159"/>
                  </a:lnTo>
                  <a:lnTo>
                    <a:pt x="0" y="55"/>
                  </a:lnTo>
                  <a:lnTo>
                    <a:pt x="87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558" y="1439"/>
              <a:ext cx="307" cy="497"/>
            </a:xfrm>
            <a:custGeom>
              <a:avLst/>
              <a:gdLst/>
              <a:ahLst/>
              <a:cxnLst>
                <a:cxn ang="0">
                  <a:pos x="395" y="965"/>
                </a:cxn>
                <a:cxn ang="0">
                  <a:pos x="616" y="911"/>
                </a:cxn>
                <a:cxn ang="0">
                  <a:pos x="612" y="0"/>
                </a:cxn>
                <a:cxn ang="0">
                  <a:pos x="600" y="0"/>
                </a:cxn>
                <a:cxn ang="0">
                  <a:pos x="591" y="0"/>
                </a:cxn>
                <a:cxn ang="0">
                  <a:pos x="578" y="2"/>
                </a:cxn>
                <a:cxn ang="0">
                  <a:pos x="560" y="2"/>
                </a:cxn>
                <a:cxn ang="0">
                  <a:pos x="543" y="4"/>
                </a:cxn>
                <a:cxn ang="0">
                  <a:pos x="522" y="6"/>
                </a:cxn>
                <a:cxn ang="0">
                  <a:pos x="505" y="8"/>
                </a:cxn>
                <a:cxn ang="0">
                  <a:pos x="492" y="8"/>
                </a:cxn>
                <a:cxn ang="0">
                  <a:pos x="481" y="10"/>
                </a:cxn>
                <a:cxn ang="0">
                  <a:pos x="467" y="12"/>
                </a:cxn>
                <a:cxn ang="0">
                  <a:pos x="456" y="12"/>
                </a:cxn>
                <a:cxn ang="0">
                  <a:pos x="443" y="14"/>
                </a:cxn>
                <a:cxn ang="0">
                  <a:pos x="429" y="16"/>
                </a:cxn>
                <a:cxn ang="0">
                  <a:pos x="416" y="18"/>
                </a:cxn>
                <a:cxn ang="0">
                  <a:pos x="403" y="19"/>
                </a:cxn>
                <a:cxn ang="0">
                  <a:pos x="388" y="21"/>
                </a:cxn>
                <a:cxn ang="0">
                  <a:pos x="372" y="25"/>
                </a:cxn>
                <a:cxn ang="0">
                  <a:pos x="359" y="27"/>
                </a:cxn>
                <a:cxn ang="0">
                  <a:pos x="344" y="29"/>
                </a:cxn>
                <a:cxn ang="0">
                  <a:pos x="331" y="33"/>
                </a:cxn>
                <a:cxn ang="0">
                  <a:pos x="315" y="37"/>
                </a:cxn>
                <a:cxn ang="0">
                  <a:pos x="302" y="39"/>
                </a:cxn>
                <a:cxn ang="0">
                  <a:pos x="287" y="42"/>
                </a:cxn>
                <a:cxn ang="0">
                  <a:pos x="272" y="46"/>
                </a:cxn>
                <a:cxn ang="0">
                  <a:pos x="258" y="50"/>
                </a:cxn>
                <a:cxn ang="0">
                  <a:pos x="245" y="52"/>
                </a:cxn>
                <a:cxn ang="0">
                  <a:pos x="230" y="58"/>
                </a:cxn>
                <a:cxn ang="0">
                  <a:pos x="217" y="61"/>
                </a:cxn>
                <a:cxn ang="0">
                  <a:pos x="203" y="65"/>
                </a:cxn>
                <a:cxn ang="0">
                  <a:pos x="190" y="69"/>
                </a:cxn>
                <a:cxn ang="0">
                  <a:pos x="177" y="73"/>
                </a:cxn>
                <a:cxn ang="0">
                  <a:pos x="163" y="77"/>
                </a:cxn>
                <a:cxn ang="0">
                  <a:pos x="150" y="82"/>
                </a:cxn>
                <a:cxn ang="0">
                  <a:pos x="139" y="88"/>
                </a:cxn>
                <a:cxn ang="0">
                  <a:pos x="122" y="94"/>
                </a:cxn>
                <a:cxn ang="0">
                  <a:pos x="99" y="103"/>
                </a:cxn>
                <a:cxn ang="0">
                  <a:pos x="80" y="113"/>
                </a:cxn>
                <a:cxn ang="0">
                  <a:pos x="59" y="120"/>
                </a:cxn>
                <a:cxn ang="0">
                  <a:pos x="42" y="128"/>
                </a:cxn>
                <a:cxn ang="0">
                  <a:pos x="29" y="136"/>
                </a:cxn>
                <a:cxn ang="0">
                  <a:pos x="13" y="145"/>
                </a:cxn>
                <a:cxn ang="0">
                  <a:pos x="2" y="151"/>
                </a:cxn>
                <a:cxn ang="0">
                  <a:pos x="0" y="153"/>
                </a:cxn>
              </a:cxnLst>
              <a:rect l="0" t="0" r="r" b="b"/>
              <a:pathLst>
                <a:path w="616" h="993">
                  <a:moveTo>
                    <a:pt x="0" y="153"/>
                  </a:moveTo>
                  <a:lnTo>
                    <a:pt x="395" y="965"/>
                  </a:lnTo>
                  <a:lnTo>
                    <a:pt x="479" y="993"/>
                  </a:lnTo>
                  <a:lnTo>
                    <a:pt x="616" y="911"/>
                  </a:lnTo>
                  <a:lnTo>
                    <a:pt x="614" y="0"/>
                  </a:lnTo>
                  <a:lnTo>
                    <a:pt x="612" y="0"/>
                  </a:lnTo>
                  <a:lnTo>
                    <a:pt x="606" y="0"/>
                  </a:lnTo>
                  <a:lnTo>
                    <a:pt x="600" y="0"/>
                  </a:lnTo>
                  <a:lnTo>
                    <a:pt x="597" y="0"/>
                  </a:lnTo>
                  <a:lnTo>
                    <a:pt x="591" y="0"/>
                  </a:lnTo>
                  <a:lnTo>
                    <a:pt x="585" y="2"/>
                  </a:lnTo>
                  <a:lnTo>
                    <a:pt x="578" y="2"/>
                  </a:lnTo>
                  <a:lnTo>
                    <a:pt x="570" y="2"/>
                  </a:lnTo>
                  <a:lnTo>
                    <a:pt x="560" y="2"/>
                  </a:lnTo>
                  <a:lnTo>
                    <a:pt x="553" y="4"/>
                  </a:lnTo>
                  <a:lnTo>
                    <a:pt x="543" y="4"/>
                  </a:lnTo>
                  <a:lnTo>
                    <a:pt x="534" y="4"/>
                  </a:lnTo>
                  <a:lnTo>
                    <a:pt x="522" y="6"/>
                  </a:lnTo>
                  <a:lnTo>
                    <a:pt x="513" y="8"/>
                  </a:lnTo>
                  <a:lnTo>
                    <a:pt x="505" y="8"/>
                  </a:lnTo>
                  <a:lnTo>
                    <a:pt x="500" y="8"/>
                  </a:lnTo>
                  <a:lnTo>
                    <a:pt x="492" y="8"/>
                  </a:lnTo>
                  <a:lnTo>
                    <a:pt x="488" y="10"/>
                  </a:lnTo>
                  <a:lnTo>
                    <a:pt x="481" y="10"/>
                  </a:lnTo>
                  <a:lnTo>
                    <a:pt x="475" y="10"/>
                  </a:lnTo>
                  <a:lnTo>
                    <a:pt x="467" y="12"/>
                  </a:lnTo>
                  <a:lnTo>
                    <a:pt x="464" y="12"/>
                  </a:lnTo>
                  <a:lnTo>
                    <a:pt x="456" y="12"/>
                  </a:lnTo>
                  <a:lnTo>
                    <a:pt x="448" y="14"/>
                  </a:lnTo>
                  <a:lnTo>
                    <a:pt x="443" y="14"/>
                  </a:lnTo>
                  <a:lnTo>
                    <a:pt x="435" y="16"/>
                  </a:lnTo>
                  <a:lnTo>
                    <a:pt x="429" y="16"/>
                  </a:lnTo>
                  <a:lnTo>
                    <a:pt x="424" y="16"/>
                  </a:lnTo>
                  <a:lnTo>
                    <a:pt x="416" y="18"/>
                  </a:lnTo>
                  <a:lnTo>
                    <a:pt x="410" y="19"/>
                  </a:lnTo>
                  <a:lnTo>
                    <a:pt x="403" y="19"/>
                  </a:lnTo>
                  <a:lnTo>
                    <a:pt x="395" y="21"/>
                  </a:lnTo>
                  <a:lnTo>
                    <a:pt x="388" y="21"/>
                  </a:lnTo>
                  <a:lnTo>
                    <a:pt x="380" y="23"/>
                  </a:lnTo>
                  <a:lnTo>
                    <a:pt x="372" y="25"/>
                  </a:lnTo>
                  <a:lnTo>
                    <a:pt x="365" y="27"/>
                  </a:lnTo>
                  <a:lnTo>
                    <a:pt x="359" y="27"/>
                  </a:lnTo>
                  <a:lnTo>
                    <a:pt x="351" y="29"/>
                  </a:lnTo>
                  <a:lnTo>
                    <a:pt x="344" y="29"/>
                  </a:lnTo>
                  <a:lnTo>
                    <a:pt x="338" y="31"/>
                  </a:lnTo>
                  <a:lnTo>
                    <a:pt x="331" y="33"/>
                  </a:lnTo>
                  <a:lnTo>
                    <a:pt x="323" y="35"/>
                  </a:lnTo>
                  <a:lnTo>
                    <a:pt x="315" y="37"/>
                  </a:lnTo>
                  <a:lnTo>
                    <a:pt x="308" y="39"/>
                  </a:lnTo>
                  <a:lnTo>
                    <a:pt x="302" y="39"/>
                  </a:lnTo>
                  <a:lnTo>
                    <a:pt x="294" y="42"/>
                  </a:lnTo>
                  <a:lnTo>
                    <a:pt x="287" y="42"/>
                  </a:lnTo>
                  <a:lnTo>
                    <a:pt x="279" y="44"/>
                  </a:lnTo>
                  <a:lnTo>
                    <a:pt x="272" y="46"/>
                  </a:lnTo>
                  <a:lnTo>
                    <a:pt x="266" y="48"/>
                  </a:lnTo>
                  <a:lnTo>
                    <a:pt x="258" y="50"/>
                  </a:lnTo>
                  <a:lnTo>
                    <a:pt x="251" y="52"/>
                  </a:lnTo>
                  <a:lnTo>
                    <a:pt x="245" y="52"/>
                  </a:lnTo>
                  <a:lnTo>
                    <a:pt x="237" y="56"/>
                  </a:lnTo>
                  <a:lnTo>
                    <a:pt x="230" y="58"/>
                  </a:lnTo>
                  <a:lnTo>
                    <a:pt x="222" y="59"/>
                  </a:lnTo>
                  <a:lnTo>
                    <a:pt x="217" y="61"/>
                  </a:lnTo>
                  <a:lnTo>
                    <a:pt x="209" y="63"/>
                  </a:lnTo>
                  <a:lnTo>
                    <a:pt x="203" y="65"/>
                  </a:lnTo>
                  <a:lnTo>
                    <a:pt x="198" y="67"/>
                  </a:lnTo>
                  <a:lnTo>
                    <a:pt x="190" y="69"/>
                  </a:lnTo>
                  <a:lnTo>
                    <a:pt x="184" y="73"/>
                  </a:lnTo>
                  <a:lnTo>
                    <a:pt x="177" y="73"/>
                  </a:lnTo>
                  <a:lnTo>
                    <a:pt x="169" y="75"/>
                  </a:lnTo>
                  <a:lnTo>
                    <a:pt x="163" y="77"/>
                  </a:lnTo>
                  <a:lnTo>
                    <a:pt x="156" y="80"/>
                  </a:lnTo>
                  <a:lnTo>
                    <a:pt x="150" y="82"/>
                  </a:lnTo>
                  <a:lnTo>
                    <a:pt x="144" y="84"/>
                  </a:lnTo>
                  <a:lnTo>
                    <a:pt x="139" y="88"/>
                  </a:lnTo>
                  <a:lnTo>
                    <a:pt x="133" y="90"/>
                  </a:lnTo>
                  <a:lnTo>
                    <a:pt x="122" y="94"/>
                  </a:lnTo>
                  <a:lnTo>
                    <a:pt x="110" y="99"/>
                  </a:lnTo>
                  <a:lnTo>
                    <a:pt x="99" y="103"/>
                  </a:lnTo>
                  <a:lnTo>
                    <a:pt x="89" y="109"/>
                  </a:lnTo>
                  <a:lnTo>
                    <a:pt x="80" y="113"/>
                  </a:lnTo>
                  <a:lnTo>
                    <a:pt x="68" y="116"/>
                  </a:lnTo>
                  <a:lnTo>
                    <a:pt x="59" y="120"/>
                  </a:lnTo>
                  <a:lnTo>
                    <a:pt x="51" y="124"/>
                  </a:lnTo>
                  <a:lnTo>
                    <a:pt x="42" y="128"/>
                  </a:lnTo>
                  <a:lnTo>
                    <a:pt x="36" y="132"/>
                  </a:lnTo>
                  <a:lnTo>
                    <a:pt x="29" y="136"/>
                  </a:lnTo>
                  <a:lnTo>
                    <a:pt x="23" y="139"/>
                  </a:lnTo>
                  <a:lnTo>
                    <a:pt x="13" y="145"/>
                  </a:lnTo>
                  <a:lnTo>
                    <a:pt x="6" y="149"/>
                  </a:lnTo>
                  <a:lnTo>
                    <a:pt x="2" y="151"/>
                  </a:lnTo>
                  <a:lnTo>
                    <a:pt x="0" y="15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759" y="2339"/>
              <a:ext cx="291" cy="496"/>
            </a:xfrm>
            <a:custGeom>
              <a:avLst/>
              <a:gdLst/>
              <a:ahLst/>
              <a:cxnLst>
                <a:cxn ang="0">
                  <a:pos x="346" y="34"/>
                </a:cxn>
                <a:cxn ang="0">
                  <a:pos x="581" y="947"/>
                </a:cxn>
                <a:cxn ang="0">
                  <a:pos x="579" y="947"/>
                </a:cxn>
                <a:cxn ang="0">
                  <a:pos x="577" y="947"/>
                </a:cxn>
                <a:cxn ang="0">
                  <a:pos x="572" y="948"/>
                </a:cxn>
                <a:cxn ang="0">
                  <a:pos x="566" y="950"/>
                </a:cxn>
                <a:cxn ang="0">
                  <a:pos x="560" y="950"/>
                </a:cxn>
                <a:cxn ang="0">
                  <a:pos x="553" y="952"/>
                </a:cxn>
                <a:cxn ang="0">
                  <a:pos x="541" y="956"/>
                </a:cxn>
                <a:cxn ang="0">
                  <a:pos x="532" y="960"/>
                </a:cxn>
                <a:cxn ang="0">
                  <a:pos x="524" y="960"/>
                </a:cxn>
                <a:cxn ang="0">
                  <a:pos x="517" y="962"/>
                </a:cxn>
                <a:cxn ang="0">
                  <a:pos x="511" y="962"/>
                </a:cxn>
                <a:cxn ang="0">
                  <a:pos x="503" y="964"/>
                </a:cxn>
                <a:cxn ang="0">
                  <a:pos x="496" y="966"/>
                </a:cxn>
                <a:cxn ang="0">
                  <a:pos x="488" y="968"/>
                </a:cxn>
                <a:cxn ang="0">
                  <a:pos x="480" y="968"/>
                </a:cxn>
                <a:cxn ang="0">
                  <a:pos x="473" y="969"/>
                </a:cxn>
                <a:cxn ang="0">
                  <a:pos x="465" y="969"/>
                </a:cxn>
                <a:cxn ang="0">
                  <a:pos x="456" y="973"/>
                </a:cxn>
                <a:cxn ang="0">
                  <a:pos x="448" y="973"/>
                </a:cxn>
                <a:cxn ang="0">
                  <a:pos x="439" y="975"/>
                </a:cxn>
                <a:cxn ang="0">
                  <a:pos x="429" y="975"/>
                </a:cxn>
                <a:cxn ang="0">
                  <a:pos x="420" y="977"/>
                </a:cxn>
                <a:cxn ang="0">
                  <a:pos x="410" y="979"/>
                </a:cxn>
                <a:cxn ang="0">
                  <a:pos x="401" y="981"/>
                </a:cxn>
                <a:cxn ang="0">
                  <a:pos x="391" y="981"/>
                </a:cxn>
                <a:cxn ang="0">
                  <a:pos x="380" y="983"/>
                </a:cxn>
                <a:cxn ang="0">
                  <a:pos x="368" y="983"/>
                </a:cxn>
                <a:cxn ang="0">
                  <a:pos x="359" y="985"/>
                </a:cxn>
                <a:cxn ang="0">
                  <a:pos x="346" y="985"/>
                </a:cxn>
                <a:cxn ang="0">
                  <a:pos x="336" y="987"/>
                </a:cxn>
                <a:cxn ang="0">
                  <a:pos x="323" y="988"/>
                </a:cxn>
                <a:cxn ang="0">
                  <a:pos x="313" y="988"/>
                </a:cxn>
                <a:cxn ang="0">
                  <a:pos x="300" y="988"/>
                </a:cxn>
                <a:cxn ang="0">
                  <a:pos x="289" y="990"/>
                </a:cxn>
                <a:cxn ang="0">
                  <a:pos x="277" y="990"/>
                </a:cxn>
                <a:cxn ang="0">
                  <a:pos x="266" y="990"/>
                </a:cxn>
                <a:cxn ang="0">
                  <a:pos x="252" y="990"/>
                </a:cxn>
                <a:cxn ang="0">
                  <a:pos x="241" y="990"/>
                </a:cxn>
                <a:cxn ang="0">
                  <a:pos x="228" y="990"/>
                </a:cxn>
                <a:cxn ang="0">
                  <a:pos x="216" y="992"/>
                </a:cxn>
                <a:cxn ang="0">
                  <a:pos x="201" y="990"/>
                </a:cxn>
                <a:cxn ang="0">
                  <a:pos x="188" y="990"/>
                </a:cxn>
                <a:cxn ang="0">
                  <a:pos x="175" y="990"/>
                </a:cxn>
                <a:cxn ang="0">
                  <a:pos x="163" y="990"/>
                </a:cxn>
                <a:cxn ang="0">
                  <a:pos x="148" y="988"/>
                </a:cxn>
                <a:cxn ang="0">
                  <a:pos x="135" y="988"/>
                </a:cxn>
                <a:cxn ang="0">
                  <a:pos x="123" y="987"/>
                </a:cxn>
                <a:cxn ang="0">
                  <a:pos x="110" y="987"/>
                </a:cxn>
                <a:cxn ang="0">
                  <a:pos x="95" y="985"/>
                </a:cxn>
                <a:cxn ang="0">
                  <a:pos x="81" y="983"/>
                </a:cxn>
                <a:cxn ang="0">
                  <a:pos x="68" y="981"/>
                </a:cxn>
                <a:cxn ang="0">
                  <a:pos x="55" y="981"/>
                </a:cxn>
                <a:cxn ang="0">
                  <a:pos x="40" y="977"/>
                </a:cxn>
                <a:cxn ang="0">
                  <a:pos x="28" y="975"/>
                </a:cxn>
                <a:cxn ang="0">
                  <a:pos x="13" y="973"/>
                </a:cxn>
                <a:cxn ang="0">
                  <a:pos x="0" y="971"/>
                </a:cxn>
                <a:cxn ang="0">
                  <a:pos x="138" y="34"/>
                </a:cxn>
                <a:cxn ang="0">
                  <a:pos x="235" y="0"/>
                </a:cxn>
                <a:cxn ang="0">
                  <a:pos x="346" y="34"/>
                </a:cxn>
                <a:cxn ang="0">
                  <a:pos x="346" y="34"/>
                </a:cxn>
              </a:cxnLst>
              <a:rect l="0" t="0" r="r" b="b"/>
              <a:pathLst>
                <a:path w="581" h="992">
                  <a:moveTo>
                    <a:pt x="346" y="34"/>
                  </a:moveTo>
                  <a:lnTo>
                    <a:pt x="581" y="947"/>
                  </a:lnTo>
                  <a:lnTo>
                    <a:pt x="579" y="947"/>
                  </a:lnTo>
                  <a:lnTo>
                    <a:pt x="577" y="947"/>
                  </a:lnTo>
                  <a:lnTo>
                    <a:pt x="572" y="948"/>
                  </a:lnTo>
                  <a:lnTo>
                    <a:pt x="566" y="950"/>
                  </a:lnTo>
                  <a:lnTo>
                    <a:pt x="560" y="950"/>
                  </a:lnTo>
                  <a:lnTo>
                    <a:pt x="553" y="952"/>
                  </a:lnTo>
                  <a:lnTo>
                    <a:pt x="541" y="956"/>
                  </a:lnTo>
                  <a:lnTo>
                    <a:pt x="532" y="960"/>
                  </a:lnTo>
                  <a:lnTo>
                    <a:pt x="524" y="960"/>
                  </a:lnTo>
                  <a:lnTo>
                    <a:pt x="517" y="962"/>
                  </a:lnTo>
                  <a:lnTo>
                    <a:pt x="511" y="962"/>
                  </a:lnTo>
                  <a:lnTo>
                    <a:pt x="503" y="964"/>
                  </a:lnTo>
                  <a:lnTo>
                    <a:pt x="496" y="966"/>
                  </a:lnTo>
                  <a:lnTo>
                    <a:pt x="488" y="968"/>
                  </a:lnTo>
                  <a:lnTo>
                    <a:pt x="480" y="968"/>
                  </a:lnTo>
                  <a:lnTo>
                    <a:pt x="473" y="969"/>
                  </a:lnTo>
                  <a:lnTo>
                    <a:pt x="465" y="969"/>
                  </a:lnTo>
                  <a:lnTo>
                    <a:pt x="456" y="973"/>
                  </a:lnTo>
                  <a:lnTo>
                    <a:pt x="448" y="973"/>
                  </a:lnTo>
                  <a:lnTo>
                    <a:pt x="439" y="975"/>
                  </a:lnTo>
                  <a:lnTo>
                    <a:pt x="429" y="975"/>
                  </a:lnTo>
                  <a:lnTo>
                    <a:pt x="420" y="977"/>
                  </a:lnTo>
                  <a:lnTo>
                    <a:pt x="410" y="979"/>
                  </a:lnTo>
                  <a:lnTo>
                    <a:pt x="401" y="981"/>
                  </a:lnTo>
                  <a:lnTo>
                    <a:pt x="391" y="981"/>
                  </a:lnTo>
                  <a:lnTo>
                    <a:pt x="380" y="983"/>
                  </a:lnTo>
                  <a:lnTo>
                    <a:pt x="368" y="983"/>
                  </a:lnTo>
                  <a:lnTo>
                    <a:pt x="359" y="985"/>
                  </a:lnTo>
                  <a:lnTo>
                    <a:pt x="346" y="985"/>
                  </a:lnTo>
                  <a:lnTo>
                    <a:pt x="336" y="987"/>
                  </a:lnTo>
                  <a:lnTo>
                    <a:pt x="323" y="988"/>
                  </a:lnTo>
                  <a:lnTo>
                    <a:pt x="313" y="988"/>
                  </a:lnTo>
                  <a:lnTo>
                    <a:pt x="300" y="988"/>
                  </a:lnTo>
                  <a:lnTo>
                    <a:pt x="289" y="990"/>
                  </a:lnTo>
                  <a:lnTo>
                    <a:pt x="277" y="990"/>
                  </a:lnTo>
                  <a:lnTo>
                    <a:pt x="266" y="990"/>
                  </a:lnTo>
                  <a:lnTo>
                    <a:pt x="252" y="990"/>
                  </a:lnTo>
                  <a:lnTo>
                    <a:pt x="241" y="990"/>
                  </a:lnTo>
                  <a:lnTo>
                    <a:pt x="228" y="990"/>
                  </a:lnTo>
                  <a:lnTo>
                    <a:pt x="216" y="992"/>
                  </a:lnTo>
                  <a:lnTo>
                    <a:pt x="201" y="990"/>
                  </a:lnTo>
                  <a:lnTo>
                    <a:pt x="188" y="990"/>
                  </a:lnTo>
                  <a:lnTo>
                    <a:pt x="175" y="990"/>
                  </a:lnTo>
                  <a:lnTo>
                    <a:pt x="163" y="990"/>
                  </a:lnTo>
                  <a:lnTo>
                    <a:pt x="148" y="988"/>
                  </a:lnTo>
                  <a:lnTo>
                    <a:pt x="135" y="988"/>
                  </a:lnTo>
                  <a:lnTo>
                    <a:pt x="123" y="987"/>
                  </a:lnTo>
                  <a:lnTo>
                    <a:pt x="110" y="987"/>
                  </a:lnTo>
                  <a:lnTo>
                    <a:pt x="95" y="985"/>
                  </a:lnTo>
                  <a:lnTo>
                    <a:pt x="81" y="983"/>
                  </a:lnTo>
                  <a:lnTo>
                    <a:pt x="68" y="981"/>
                  </a:lnTo>
                  <a:lnTo>
                    <a:pt x="55" y="981"/>
                  </a:lnTo>
                  <a:lnTo>
                    <a:pt x="40" y="977"/>
                  </a:lnTo>
                  <a:lnTo>
                    <a:pt x="28" y="975"/>
                  </a:lnTo>
                  <a:lnTo>
                    <a:pt x="13" y="973"/>
                  </a:lnTo>
                  <a:lnTo>
                    <a:pt x="0" y="971"/>
                  </a:lnTo>
                  <a:lnTo>
                    <a:pt x="138" y="34"/>
                  </a:lnTo>
                  <a:lnTo>
                    <a:pt x="235" y="0"/>
                  </a:lnTo>
                  <a:lnTo>
                    <a:pt x="346" y="34"/>
                  </a:lnTo>
                  <a:lnTo>
                    <a:pt x="346" y="34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3030" y="1588"/>
              <a:ext cx="439" cy="401"/>
            </a:xfrm>
            <a:custGeom>
              <a:avLst/>
              <a:gdLst/>
              <a:ahLst/>
              <a:cxnLst>
                <a:cxn ang="0">
                  <a:pos x="880" y="341"/>
                </a:cxn>
                <a:cxn ang="0">
                  <a:pos x="86" y="803"/>
                </a:cxn>
                <a:cxn ang="0">
                  <a:pos x="8" y="791"/>
                </a:cxn>
                <a:cxn ang="0">
                  <a:pos x="0" y="713"/>
                </a:cxn>
                <a:cxn ang="0">
                  <a:pos x="574" y="0"/>
                </a:cxn>
                <a:cxn ang="0">
                  <a:pos x="576" y="0"/>
                </a:cxn>
                <a:cxn ang="0">
                  <a:pos x="580" y="4"/>
                </a:cxn>
                <a:cxn ang="0">
                  <a:pos x="585" y="10"/>
                </a:cxn>
                <a:cxn ang="0">
                  <a:pos x="595" y="17"/>
                </a:cxn>
                <a:cxn ang="0">
                  <a:pos x="599" y="21"/>
                </a:cxn>
                <a:cxn ang="0">
                  <a:pos x="602" y="27"/>
                </a:cxn>
                <a:cxn ang="0">
                  <a:pos x="610" y="31"/>
                </a:cxn>
                <a:cxn ang="0">
                  <a:pos x="616" y="36"/>
                </a:cxn>
                <a:cxn ang="0">
                  <a:pos x="623" y="42"/>
                </a:cxn>
                <a:cxn ang="0">
                  <a:pos x="629" y="48"/>
                </a:cxn>
                <a:cxn ang="0">
                  <a:pos x="637" y="55"/>
                </a:cxn>
                <a:cxn ang="0">
                  <a:pos x="644" y="63"/>
                </a:cxn>
                <a:cxn ang="0">
                  <a:pos x="650" y="69"/>
                </a:cxn>
                <a:cxn ang="0">
                  <a:pos x="658" y="74"/>
                </a:cxn>
                <a:cxn ang="0">
                  <a:pos x="665" y="82"/>
                </a:cxn>
                <a:cxn ang="0">
                  <a:pos x="673" y="90"/>
                </a:cxn>
                <a:cxn ang="0">
                  <a:pos x="680" y="95"/>
                </a:cxn>
                <a:cxn ang="0">
                  <a:pos x="688" y="105"/>
                </a:cxn>
                <a:cxn ang="0">
                  <a:pos x="696" y="110"/>
                </a:cxn>
                <a:cxn ang="0">
                  <a:pos x="703" y="120"/>
                </a:cxn>
                <a:cxn ang="0">
                  <a:pos x="711" y="126"/>
                </a:cxn>
                <a:cxn ang="0">
                  <a:pos x="716" y="133"/>
                </a:cxn>
                <a:cxn ang="0">
                  <a:pos x="724" y="141"/>
                </a:cxn>
                <a:cxn ang="0">
                  <a:pos x="732" y="148"/>
                </a:cxn>
                <a:cxn ang="0">
                  <a:pos x="737" y="156"/>
                </a:cxn>
                <a:cxn ang="0">
                  <a:pos x="743" y="162"/>
                </a:cxn>
                <a:cxn ang="0">
                  <a:pos x="749" y="169"/>
                </a:cxn>
                <a:cxn ang="0">
                  <a:pos x="756" y="177"/>
                </a:cxn>
                <a:cxn ang="0">
                  <a:pos x="760" y="185"/>
                </a:cxn>
                <a:cxn ang="0">
                  <a:pos x="766" y="190"/>
                </a:cxn>
                <a:cxn ang="0">
                  <a:pos x="772" y="198"/>
                </a:cxn>
                <a:cxn ang="0">
                  <a:pos x="775" y="206"/>
                </a:cxn>
                <a:cxn ang="0">
                  <a:pos x="781" y="211"/>
                </a:cxn>
                <a:cxn ang="0">
                  <a:pos x="787" y="219"/>
                </a:cxn>
                <a:cxn ang="0">
                  <a:pos x="791" y="226"/>
                </a:cxn>
                <a:cxn ang="0">
                  <a:pos x="798" y="234"/>
                </a:cxn>
                <a:cxn ang="0">
                  <a:pos x="802" y="240"/>
                </a:cxn>
                <a:cxn ang="0">
                  <a:pos x="808" y="245"/>
                </a:cxn>
                <a:cxn ang="0">
                  <a:pos x="813" y="253"/>
                </a:cxn>
                <a:cxn ang="0">
                  <a:pos x="819" y="261"/>
                </a:cxn>
                <a:cxn ang="0">
                  <a:pos x="823" y="266"/>
                </a:cxn>
                <a:cxn ang="0">
                  <a:pos x="829" y="274"/>
                </a:cxn>
                <a:cxn ang="0">
                  <a:pos x="832" y="280"/>
                </a:cxn>
                <a:cxn ang="0">
                  <a:pos x="838" y="287"/>
                </a:cxn>
                <a:cxn ang="0">
                  <a:pos x="846" y="297"/>
                </a:cxn>
                <a:cxn ang="0">
                  <a:pos x="853" y="306"/>
                </a:cxn>
                <a:cxn ang="0">
                  <a:pos x="861" y="316"/>
                </a:cxn>
                <a:cxn ang="0">
                  <a:pos x="867" y="323"/>
                </a:cxn>
                <a:cxn ang="0">
                  <a:pos x="872" y="329"/>
                </a:cxn>
                <a:cxn ang="0">
                  <a:pos x="876" y="335"/>
                </a:cxn>
                <a:cxn ang="0">
                  <a:pos x="878" y="339"/>
                </a:cxn>
                <a:cxn ang="0">
                  <a:pos x="880" y="341"/>
                </a:cxn>
                <a:cxn ang="0">
                  <a:pos x="880" y="341"/>
                </a:cxn>
              </a:cxnLst>
              <a:rect l="0" t="0" r="r" b="b"/>
              <a:pathLst>
                <a:path w="880" h="803">
                  <a:moveTo>
                    <a:pt x="880" y="341"/>
                  </a:moveTo>
                  <a:lnTo>
                    <a:pt x="86" y="803"/>
                  </a:lnTo>
                  <a:lnTo>
                    <a:pt x="8" y="791"/>
                  </a:lnTo>
                  <a:lnTo>
                    <a:pt x="0" y="713"/>
                  </a:lnTo>
                  <a:lnTo>
                    <a:pt x="574" y="0"/>
                  </a:lnTo>
                  <a:lnTo>
                    <a:pt x="576" y="0"/>
                  </a:lnTo>
                  <a:lnTo>
                    <a:pt x="580" y="4"/>
                  </a:lnTo>
                  <a:lnTo>
                    <a:pt x="585" y="10"/>
                  </a:lnTo>
                  <a:lnTo>
                    <a:pt x="595" y="17"/>
                  </a:lnTo>
                  <a:lnTo>
                    <a:pt x="599" y="21"/>
                  </a:lnTo>
                  <a:lnTo>
                    <a:pt x="602" y="27"/>
                  </a:lnTo>
                  <a:lnTo>
                    <a:pt x="610" y="31"/>
                  </a:lnTo>
                  <a:lnTo>
                    <a:pt x="616" y="36"/>
                  </a:lnTo>
                  <a:lnTo>
                    <a:pt x="623" y="42"/>
                  </a:lnTo>
                  <a:lnTo>
                    <a:pt x="629" y="48"/>
                  </a:lnTo>
                  <a:lnTo>
                    <a:pt x="637" y="55"/>
                  </a:lnTo>
                  <a:lnTo>
                    <a:pt x="644" y="63"/>
                  </a:lnTo>
                  <a:lnTo>
                    <a:pt x="650" y="69"/>
                  </a:lnTo>
                  <a:lnTo>
                    <a:pt x="658" y="74"/>
                  </a:lnTo>
                  <a:lnTo>
                    <a:pt x="665" y="82"/>
                  </a:lnTo>
                  <a:lnTo>
                    <a:pt x="673" y="90"/>
                  </a:lnTo>
                  <a:lnTo>
                    <a:pt x="680" y="95"/>
                  </a:lnTo>
                  <a:lnTo>
                    <a:pt x="688" y="105"/>
                  </a:lnTo>
                  <a:lnTo>
                    <a:pt x="696" y="110"/>
                  </a:lnTo>
                  <a:lnTo>
                    <a:pt x="703" y="120"/>
                  </a:lnTo>
                  <a:lnTo>
                    <a:pt x="711" y="126"/>
                  </a:lnTo>
                  <a:lnTo>
                    <a:pt x="716" y="133"/>
                  </a:lnTo>
                  <a:lnTo>
                    <a:pt x="724" y="141"/>
                  </a:lnTo>
                  <a:lnTo>
                    <a:pt x="732" y="148"/>
                  </a:lnTo>
                  <a:lnTo>
                    <a:pt x="737" y="156"/>
                  </a:lnTo>
                  <a:lnTo>
                    <a:pt x="743" y="162"/>
                  </a:lnTo>
                  <a:lnTo>
                    <a:pt x="749" y="169"/>
                  </a:lnTo>
                  <a:lnTo>
                    <a:pt x="756" y="177"/>
                  </a:lnTo>
                  <a:lnTo>
                    <a:pt x="760" y="185"/>
                  </a:lnTo>
                  <a:lnTo>
                    <a:pt x="766" y="190"/>
                  </a:lnTo>
                  <a:lnTo>
                    <a:pt x="772" y="198"/>
                  </a:lnTo>
                  <a:lnTo>
                    <a:pt x="775" y="206"/>
                  </a:lnTo>
                  <a:lnTo>
                    <a:pt x="781" y="211"/>
                  </a:lnTo>
                  <a:lnTo>
                    <a:pt x="787" y="219"/>
                  </a:lnTo>
                  <a:lnTo>
                    <a:pt x="791" y="226"/>
                  </a:lnTo>
                  <a:lnTo>
                    <a:pt x="798" y="234"/>
                  </a:lnTo>
                  <a:lnTo>
                    <a:pt x="802" y="240"/>
                  </a:lnTo>
                  <a:lnTo>
                    <a:pt x="808" y="245"/>
                  </a:lnTo>
                  <a:lnTo>
                    <a:pt x="813" y="253"/>
                  </a:lnTo>
                  <a:lnTo>
                    <a:pt x="819" y="261"/>
                  </a:lnTo>
                  <a:lnTo>
                    <a:pt x="823" y="266"/>
                  </a:lnTo>
                  <a:lnTo>
                    <a:pt x="829" y="274"/>
                  </a:lnTo>
                  <a:lnTo>
                    <a:pt x="832" y="280"/>
                  </a:lnTo>
                  <a:lnTo>
                    <a:pt x="838" y="287"/>
                  </a:lnTo>
                  <a:lnTo>
                    <a:pt x="846" y="297"/>
                  </a:lnTo>
                  <a:lnTo>
                    <a:pt x="853" y="306"/>
                  </a:lnTo>
                  <a:lnTo>
                    <a:pt x="861" y="316"/>
                  </a:lnTo>
                  <a:lnTo>
                    <a:pt x="867" y="323"/>
                  </a:lnTo>
                  <a:lnTo>
                    <a:pt x="872" y="329"/>
                  </a:lnTo>
                  <a:lnTo>
                    <a:pt x="876" y="335"/>
                  </a:lnTo>
                  <a:lnTo>
                    <a:pt x="878" y="339"/>
                  </a:lnTo>
                  <a:lnTo>
                    <a:pt x="880" y="341"/>
                  </a:lnTo>
                  <a:lnTo>
                    <a:pt x="880" y="341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09" y="1741"/>
              <a:ext cx="481" cy="341"/>
            </a:xfrm>
            <a:custGeom>
              <a:avLst/>
              <a:gdLst/>
              <a:ahLst/>
              <a:cxnLst>
                <a:cxn ang="0">
                  <a:pos x="872" y="683"/>
                </a:cxn>
                <a:cxn ang="0">
                  <a:pos x="0" y="400"/>
                </a:cxn>
                <a:cxn ang="0">
                  <a:pos x="0" y="396"/>
                </a:cxn>
                <a:cxn ang="0">
                  <a:pos x="4" y="390"/>
                </a:cxn>
                <a:cxn ang="0">
                  <a:pos x="4" y="386"/>
                </a:cxn>
                <a:cxn ang="0">
                  <a:pos x="5" y="381"/>
                </a:cxn>
                <a:cxn ang="0">
                  <a:pos x="7" y="375"/>
                </a:cxn>
                <a:cxn ang="0">
                  <a:pos x="11" y="369"/>
                </a:cxn>
                <a:cxn ang="0">
                  <a:pos x="13" y="360"/>
                </a:cxn>
                <a:cxn ang="0">
                  <a:pos x="15" y="352"/>
                </a:cxn>
                <a:cxn ang="0">
                  <a:pos x="19" y="343"/>
                </a:cxn>
                <a:cxn ang="0">
                  <a:pos x="21" y="335"/>
                </a:cxn>
                <a:cxn ang="0">
                  <a:pos x="24" y="326"/>
                </a:cxn>
                <a:cxn ang="0">
                  <a:pos x="28" y="318"/>
                </a:cxn>
                <a:cxn ang="0">
                  <a:pos x="30" y="308"/>
                </a:cxn>
                <a:cxn ang="0">
                  <a:pos x="36" y="299"/>
                </a:cxn>
                <a:cxn ang="0">
                  <a:pos x="38" y="287"/>
                </a:cxn>
                <a:cxn ang="0">
                  <a:pos x="42" y="278"/>
                </a:cxn>
                <a:cxn ang="0">
                  <a:pos x="45" y="267"/>
                </a:cxn>
                <a:cxn ang="0">
                  <a:pos x="49" y="257"/>
                </a:cxn>
                <a:cxn ang="0">
                  <a:pos x="53" y="248"/>
                </a:cxn>
                <a:cxn ang="0">
                  <a:pos x="57" y="238"/>
                </a:cxn>
                <a:cxn ang="0">
                  <a:pos x="61" y="229"/>
                </a:cxn>
                <a:cxn ang="0">
                  <a:pos x="64" y="219"/>
                </a:cxn>
                <a:cxn ang="0">
                  <a:pos x="66" y="210"/>
                </a:cxn>
                <a:cxn ang="0">
                  <a:pos x="70" y="202"/>
                </a:cxn>
                <a:cxn ang="0">
                  <a:pos x="74" y="194"/>
                </a:cxn>
                <a:cxn ang="0">
                  <a:pos x="76" y="187"/>
                </a:cxn>
                <a:cxn ang="0">
                  <a:pos x="78" y="181"/>
                </a:cxn>
                <a:cxn ang="0">
                  <a:pos x="81" y="175"/>
                </a:cxn>
                <a:cxn ang="0">
                  <a:pos x="85" y="170"/>
                </a:cxn>
                <a:cxn ang="0">
                  <a:pos x="89" y="166"/>
                </a:cxn>
                <a:cxn ang="0">
                  <a:pos x="89" y="160"/>
                </a:cxn>
                <a:cxn ang="0">
                  <a:pos x="91" y="154"/>
                </a:cxn>
                <a:cxn ang="0">
                  <a:pos x="95" y="149"/>
                </a:cxn>
                <a:cxn ang="0">
                  <a:pos x="99" y="145"/>
                </a:cxn>
                <a:cxn ang="0">
                  <a:pos x="100" y="137"/>
                </a:cxn>
                <a:cxn ang="0">
                  <a:pos x="104" y="132"/>
                </a:cxn>
                <a:cxn ang="0">
                  <a:pos x="108" y="124"/>
                </a:cxn>
                <a:cxn ang="0">
                  <a:pos x="112" y="118"/>
                </a:cxn>
                <a:cxn ang="0">
                  <a:pos x="116" y="111"/>
                </a:cxn>
                <a:cxn ang="0">
                  <a:pos x="119" y="105"/>
                </a:cxn>
                <a:cxn ang="0">
                  <a:pos x="123" y="99"/>
                </a:cxn>
                <a:cxn ang="0">
                  <a:pos x="129" y="92"/>
                </a:cxn>
                <a:cxn ang="0">
                  <a:pos x="133" y="84"/>
                </a:cxn>
                <a:cxn ang="0">
                  <a:pos x="137" y="78"/>
                </a:cxn>
                <a:cxn ang="0">
                  <a:pos x="140" y="71"/>
                </a:cxn>
                <a:cxn ang="0">
                  <a:pos x="146" y="65"/>
                </a:cxn>
                <a:cxn ang="0">
                  <a:pos x="150" y="57"/>
                </a:cxn>
                <a:cxn ang="0">
                  <a:pos x="154" y="52"/>
                </a:cxn>
                <a:cxn ang="0">
                  <a:pos x="157" y="46"/>
                </a:cxn>
                <a:cxn ang="0">
                  <a:pos x="161" y="40"/>
                </a:cxn>
                <a:cxn ang="0">
                  <a:pos x="169" y="29"/>
                </a:cxn>
                <a:cxn ang="0">
                  <a:pos x="176" y="19"/>
                </a:cxn>
                <a:cxn ang="0">
                  <a:pos x="180" y="10"/>
                </a:cxn>
                <a:cxn ang="0">
                  <a:pos x="184" y="6"/>
                </a:cxn>
                <a:cxn ang="0">
                  <a:pos x="186" y="0"/>
                </a:cxn>
                <a:cxn ang="0">
                  <a:pos x="188" y="0"/>
                </a:cxn>
                <a:cxn ang="0">
                  <a:pos x="944" y="506"/>
                </a:cxn>
                <a:cxn ang="0">
                  <a:pos x="961" y="620"/>
                </a:cxn>
                <a:cxn ang="0">
                  <a:pos x="872" y="683"/>
                </a:cxn>
                <a:cxn ang="0">
                  <a:pos x="872" y="683"/>
                </a:cxn>
              </a:cxnLst>
              <a:rect l="0" t="0" r="r" b="b"/>
              <a:pathLst>
                <a:path w="961" h="683">
                  <a:moveTo>
                    <a:pt x="872" y="683"/>
                  </a:moveTo>
                  <a:lnTo>
                    <a:pt x="0" y="400"/>
                  </a:lnTo>
                  <a:lnTo>
                    <a:pt x="0" y="396"/>
                  </a:lnTo>
                  <a:lnTo>
                    <a:pt x="4" y="390"/>
                  </a:lnTo>
                  <a:lnTo>
                    <a:pt x="4" y="386"/>
                  </a:lnTo>
                  <a:lnTo>
                    <a:pt x="5" y="381"/>
                  </a:lnTo>
                  <a:lnTo>
                    <a:pt x="7" y="375"/>
                  </a:lnTo>
                  <a:lnTo>
                    <a:pt x="11" y="369"/>
                  </a:lnTo>
                  <a:lnTo>
                    <a:pt x="13" y="360"/>
                  </a:lnTo>
                  <a:lnTo>
                    <a:pt x="15" y="352"/>
                  </a:lnTo>
                  <a:lnTo>
                    <a:pt x="19" y="343"/>
                  </a:lnTo>
                  <a:lnTo>
                    <a:pt x="21" y="335"/>
                  </a:lnTo>
                  <a:lnTo>
                    <a:pt x="24" y="326"/>
                  </a:lnTo>
                  <a:lnTo>
                    <a:pt x="28" y="318"/>
                  </a:lnTo>
                  <a:lnTo>
                    <a:pt x="30" y="308"/>
                  </a:lnTo>
                  <a:lnTo>
                    <a:pt x="36" y="299"/>
                  </a:lnTo>
                  <a:lnTo>
                    <a:pt x="38" y="287"/>
                  </a:lnTo>
                  <a:lnTo>
                    <a:pt x="42" y="278"/>
                  </a:lnTo>
                  <a:lnTo>
                    <a:pt x="45" y="267"/>
                  </a:lnTo>
                  <a:lnTo>
                    <a:pt x="49" y="257"/>
                  </a:lnTo>
                  <a:lnTo>
                    <a:pt x="53" y="248"/>
                  </a:lnTo>
                  <a:lnTo>
                    <a:pt x="57" y="238"/>
                  </a:lnTo>
                  <a:lnTo>
                    <a:pt x="61" y="229"/>
                  </a:lnTo>
                  <a:lnTo>
                    <a:pt x="64" y="219"/>
                  </a:lnTo>
                  <a:lnTo>
                    <a:pt x="66" y="210"/>
                  </a:lnTo>
                  <a:lnTo>
                    <a:pt x="70" y="202"/>
                  </a:lnTo>
                  <a:lnTo>
                    <a:pt x="74" y="194"/>
                  </a:lnTo>
                  <a:lnTo>
                    <a:pt x="76" y="187"/>
                  </a:lnTo>
                  <a:lnTo>
                    <a:pt x="78" y="181"/>
                  </a:lnTo>
                  <a:lnTo>
                    <a:pt x="81" y="175"/>
                  </a:lnTo>
                  <a:lnTo>
                    <a:pt x="85" y="170"/>
                  </a:lnTo>
                  <a:lnTo>
                    <a:pt x="89" y="166"/>
                  </a:lnTo>
                  <a:lnTo>
                    <a:pt x="89" y="160"/>
                  </a:lnTo>
                  <a:lnTo>
                    <a:pt x="91" y="154"/>
                  </a:lnTo>
                  <a:lnTo>
                    <a:pt x="95" y="149"/>
                  </a:lnTo>
                  <a:lnTo>
                    <a:pt x="99" y="145"/>
                  </a:lnTo>
                  <a:lnTo>
                    <a:pt x="100" y="137"/>
                  </a:lnTo>
                  <a:lnTo>
                    <a:pt x="104" y="132"/>
                  </a:lnTo>
                  <a:lnTo>
                    <a:pt x="108" y="124"/>
                  </a:lnTo>
                  <a:lnTo>
                    <a:pt x="112" y="118"/>
                  </a:lnTo>
                  <a:lnTo>
                    <a:pt x="116" y="111"/>
                  </a:lnTo>
                  <a:lnTo>
                    <a:pt x="119" y="105"/>
                  </a:lnTo>
                  <a:lnTo>
                    <a:pt x="123" y="99"/>
                  </a:lnTo>
                  <a:lnTo>
                    <a:pt x="129" y="92"/>
                  </a:lnTo>
                  <a:lnTo>
                    <a:pt x="133" y="84"/>
                  </a:lnTo>
                  <a:lnTo>
                    <a:pt x="137" y="78"/>
                  </a:lnTo>
                  <a:lnTo>
                    <a:pt x="140" y="71"/>
                  </a:lnTo>
                  <a:lnTo>
                    <a:pt x="146" y="65"/>
                  </a:lnTo>
                  <a:lnTo>
                    <a:pt x="150" y="57"/>
                  </a:lnTo>
                  <a:lnTo>
                    <a:pt x="154" y="52"/>
                  </a:lnTo>
                  <a:lnTo>
                    <a:pt x="157" y="46"/>
                  </a:lnTo>
                  <a:lnTo>
                    <a:pt x="161" y="40"/>
                  </a:lnTo>
                  <a:lnTo>
                    <a:pt x="169" y="29"/>
                  </a:lnTo>
                  <a:lnTo>
                    <a:pt x="176" y="19"/>
                  </a:lnTo>
                  <a:lnTo>
                    <a:pt x="180" y="10"/>
                  </a:lnTo>
                  <a:lnTo>
                    <a:pt x="184" y="6"/>
                  </a:lnTo>
                  <a:lnTo>
                    <a:pt x="186" y="0"/>
                  </a:lnTo>
                  <a:lnTo>
                    <a:pt x="188" y="0"/>
                  </a:lnTo>
                  <a:lnTo>
                    <a:pt x="944" y="506"/>
                  </a:lnTo>
                  <a:lnTo>
                    <a:pt x="961" y="620"/>
                  </a:lnTo>
                  <a:lnTo>
                    <a:pt x="872" y="683"/>
                  </a:lnTo>
                  <a:lnTo>
                    <a:pt x="872" y="683"/>
                  </a:lnTo>
                  <a:close/>
                </a:path>
              </a:pathLst>
            </a:custGeom>
            <a:solidFill>
              <a:srgbClr val="FFF2CC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2639" y="1888"/>
              <a:ext cx="477" cy="476"/>
            </a:xfrm>
            <a:custGeom>
              <a:avLst/>
              <a:gdLst/>
              <a:ahLst/>
              <a:cxnLst>
                <a:cxn ang="0">
                  <a:pos x="523" y="949"/>
                </a:cxn>
                <a:cxn ang="0">
                  <a:pos x="584" y="938"/>
                </a:cxn>
                <a:cxn ang="0">
                  <a:pos x="639" y="922"/>
                </a:cxn>
                <a:cxn ang="0">
                  <a:pos x="692" y="898"/>
                </a:cxn>
                <a:cxn ang="0">
                  <a:pos x="741" y="869"/>
                </a:cxn>
                <a:cxn ang="0">
                  <a:pos x="787" y="833"/>
                </a:cxn>
                <a:cxn ang="0">
                  <a:pos x="829" y="793"/>
                </a:cxn>
                <a:cxn ang="0">
                  <a:pos x="863" y="749"/>
                </a:cxn>
                <a:cxn ang="0">
                  <a:pos x="895" y="700"/>
                </a:cxn>
                <a:cxn ang="0">
                  <a:pos x="920" y="647"/>
                </a:cxn>
                <a:cxn ang="0">
                  <a:pos x="937" y="592"/>
                </a:cxn>
                <a:cxn ang="0">
                  <a:pos x="948" y="534"/>
                </a:cxn>
                <a:cxn ang="0">
                  <a:pos x="954" y="476"/>
                </a:cxn>
                <a:cxn ang="0">
                  <a:pos x="948" y="413"/>
                </a:cxn>
                <a:cxn ang="0">
                  <a:pos x="937" y="356"/>
                </a:cxn>
                <a:cxn ang="0">
                  <a:pos x="920" y="301"/>
                </a:cxn>
                <a:cxn ang="0">
                  <a:pos x="895" y="247"/>
                </a:cxn>
                <a:cxn ang="0">
                  <a:pos x="863" y="200"/>
                </a:cxn>
                <a:cxn ang="0">
                  <a:pos x="829" y="154"/>
                </a:cxn>
                <a:cxn ang="0">
                  <a:pos x="787" y="114"/>
                </a:cxn>
                <a:cxn ang="0">
                  <a:pos x="741" y="80"/>
                </a:cxn>
                <a:cxn ang="0">
                  <a:pos x="692" y="50"/>
                </a:cxn>
                <a:cxn ang="0">
                  <a:pos x="639" y="27"/>
                </a:cxn>
                <a:cxn ang="0">
                  <a:pos x="584" y="10"/>
                </a:cxn>
                <a:cxn ang="0">
                  <a:pos x="523" y="2"/>
                </a:cxn>
                <a:cxn ang="0">
                  <a:pos x="464" y="0"/>
                </a:cxn>
                <a:cxn ang="0">
                  <a:pos x="403" y="4"/>
                </a:cxn>
                <a:cxn ang="0">
                  <a:pos x="344" y="15"/>
                </a:cxn>
                <a:cxn ang="0">
                  <a:pos x="291" y="36"/>
                </a:cxn>
                <a:cxn ang="0">
                  <a:pos x="238" y="61"/>
                </a:cxn>
                <a:cxn ang="0">
                  <a:pos x="190" y="93"/>
                </a:cxn>
                <a:cxn ang="0">
                  <a:pos x="147" y="129"/>
                </a:cxn>
                <a:cxn ang="0">
                  <a:pos x="109" y="171"/>
                </a:cxn>
                <a:cxn ang="0">
                  <a:pos x="74" y="217"/>
                </a:cxn>
                <a:cxn ang="0">
                  <a:pos x="46" y="268"/>
                </a:cxn>
                <a:cxn ang="0">
                  <a:pos x="25" y="321"/>
                </a:cxn>
                <a:cxn ang="0">
                  <a:pos x="10" y="379"/>
                </a:cxn>
                <a:cxn ang="0">
                  <a:pos x="0" y="438"/>
                </a:cxn>
                <a:cxn ang="0">
                  <a:pos x="0" y="498"/>
                </a:cxn>
                <a:cxn ang="0">
                  <a:pos x="6" y="557"/>
                </a:cxn>
                <a:cxn ang="0">
                  <a:pos x="21" y="614"/>
                </a:cxn>
                <a:cxn ang="0">
                  <a:pos x="40" y="670"/>
                </a:cxn>
                <a:cxn ang="0">
                  <a:pos x="69" y="721"/>
                </a:cxn>
                <a:cxn ang="0">
                  <a:pos x="101" y="767"/>
                </a:cxn>
                <a:cxn ang="0">
                  <a:pos x="139" y="812"/>
                </a:cxn>
                <a:cxn ang="0">
                  <a:pos x="181" y="848"/>
                </a:cxn>
                <a:cxn ang="0">
                  <a:pos x="228" y="881"/>
                </a:cxn>
                <a:cxn ang="0">
                  <a:pos x="280" y="909"/>
                </a:cxn>
                <a:cxn ang="0">
                  <a:pos x="333" y="930"/>
                </a:cxn>
                <a:cxn ang="0">
                  <a:pos x="390" y="943"/>
                </a:cxn>
                <a:cxn ang="0">
                  <a:pos x="451" y="951"/>
                </a:cxn>
              </a:cxnLst>
              <a:rect l="0" t="0" r="r" b="b"/>
              <a:pathLst>
                <a:path w="954" h="953">
                  <a:moveTo>
                    <a:pt x="475" y="953"/>
                  </a:moveTo>
                  <a:lnTo>
                    <a:pt x="489" y="951"/>
                  </a:lnTo>
                  <a:lnTo>
                    <a:pt x="500" y="951"/>
                  </a:lnTo>
                  <a:lnTo>
                    <a:pt x="511" y="951"/>
                  </a:lnTo>
                  <a:lnTo>
                    <a:pt x="523" y="949"/>
                  </a:lnTo>
                  <a:lnTo>
                    <a:pt x="536" y="947"/>
                  </a:lnTo>
                  <a:lnTo>
                    <a:pt x="548" y="945"/>
                  </a:lnTo>
                  <a:lnTo>
                    <a:pt x="559" y="943"/>
                  </a:lnTo>
                  <a:lnTo>
                    <a:pt x="572" y="941"/>
                  </a:lnTo>
                  <a:lnTo>
                    <a:pt x="584" y="938"/>
                  </a:lnTo>
                  <a:lnTo>
                    <a:pt x="593" y="936"/>
                  </a:lnTo>
                  <a:lnTo>
                    <a:pt x="605" y="932"/>
                  </a:lnTo>
                  <a:lnTo>
                    <a:pt x="616" y="930"/>
                  </a:lnTo>
                  <a:lnTo>
                    <a:pt x="627" y="924"/>
                  </a:lnTo>
                  <a:lnTo>
                    <a:pt x="639" y="922"/>
                  </a:lnTo>
                  <a:lnTo>
                    <a:pt x="650" y="917"/>
                  </a:lnTo>
                  <a:lnTo>
                    <a:pt x="662" y="915"/>
                  </a:lnTo>
                  <a:lnTo>
                    <a:pt x="671" y="909"/>
                  </a:lnTo>
                  <a:lnTo>
                    <a:pt x="682" y="903"/>
                  </a:lnTo>
                  <a:lnTo>
                    <a:pt x="692" y="898"/>
                  </a:lnTo>
                  <a:lnTo>
                    <a:pt x="703" y="892"/>
                  </a:lnTo>
                  <a:lnTo>
                    <a:pt x="713" y="886"/>
                  </a:lnTo>
                  <a:lnTo>
                    <a:pt x="722" y="881"/>
                  </a:lnTo>
                  <a:lnTo>
                    <a:pt x="732" y="875"/>
                  </a:lnTo>
                  <a:lnTo>
                    <a:pt x="741" y="869"/>
                  </a:lnTo>
                  <a:lnTo>
                    <a:pt x="751" y="862"/>
                  </a:lnTo>
                  <a:lnTo>
                    <a:pt x="760" y="854"/>
                  </a:lnTo>
                  <a:lnTo>
                    <a:pt x="770" y="848"/>
                  </a:lnTo>
                  <a:lnTo>
                    <a:pt x="779" y="841"/>
                  </a:lnTo>
                  <a:lnTo>
                    <a:pt x="787" y="833"/>
                  </a:lnTo>
                  <a:lnTo>
                    <a:pt x="796" y="827"/>
                  </a:lnTo>
                  <a:lnTo>
                    <a:pt x="804" y="820"/>
                  </a:lnTo>
                  <a:lnTo>
                    <a:pt x="814" y="812"/>
                  </a:lnTo>
                  <a:lnTo>
                    <a:pt x="821" y="803"/>
                  </a:lnTo>
                  <a:lnTo>
                    <a:pt x="829" y="793"/>
                  </a:lnTo>
                  <a:lnTo>
                    <a:pt x="836" y="786"/>
                  </a:lnTo>
                  <a:lnTo>
                    <a:pt x="844" y="776"/>
                  </a:lnTo>
                  <a:lnTo>
                    <a:pt x="850" y="767"/>
                  </a:lnTo>
                  <a:lnTo>
                    <a:pt x="857" y="759"/>
                  </a:lnTo>
                  <a:lnTo>
                    <a:pt x="863" y="749"/>
                  </a:lnTo>
                  <a:lnTo>
                    <a:pt x="871" y="740"/>
                  </a:lnTo>
                  <a:lnTo>
                    <a:pt x="876" y="730"/>
                  </a:lnTo>
                  <a:lnTo>
                    <a:pt x="882" y="721"/>
                  </a:lnTo>
                  <a:lnTo>
                    <a:pt x="888" y="711"/>
                  </a:lnTo>
                  <a:lnTo>
                    <a:pt x="895" y="700"/>
                  </a:lnTo>
                  <a:lnTo>
                    <a:pt x="899" y="690"/>
                  </a:lnTo>
                  <a:lnTo>
                    <a:pt x="905" y="681"/>
                  </a:lnTo>
                  <a:lnTo>
                    <a:pt x="910" y="670"/>
                  </a:lnTo>
                  <a:lnTo>
                    <a:pt x="916" y="660"/>
                  </a:lnTo>
                  <a:lnTo>
                    <a:pt x="920" y="647"/>
                  </a:lnTo>
                  <a:lnTo>
                    <a:pt x="924" y="637"/>
                  </a:lnTo>
                  <a:lnTo>
                    <a:pt x="928" y="626"/>
                  </a:lnTo>
                  <a:lnTo>
                    <a:pt x="931" y="614"/>
                  </a:lnTo>
                  <a:lnTo>
                    <a:pt x="933" y="603"/>
                  </a:lnTo>
                  <a:lnTo>
                    <a:pt x="937" y="592"/>
                  </a:lnTo>
                  <a:lnTo>
                    <a:pt x="941" y="582"/>
                  </a:lnTo>
                  <a:lnTo>
                    <a:pt x="943" y="571"/>
                  </a:lnTo>
                  <a:lnTo>
                    <a:pt x="945" y="557"/>
                  </a:lnTo>
                  <a:lnTo>
                    <a:pt x="947" y="548"/>
                  </a:lnTo>
                  <a:lnTo>
                    <a:pt x="948" y="534"/>
                  </a:lnTo>
                  <a:lnTo>
                    <a:pt x="950" y="523"/>
                  </a:lnTo>
                  <a:lnTo>
                    <a:pt x="952" y="510"/>
                  </a:lnTo>
                  <a:lnTo>
                    <a:pt x="952" y="498"/>
                  </a:lnTo>
                  <a:lnTo>
                    <a:pt x="952" y="487"/>
                  </a:lnTo>
                  <a:lnTo>
                    <a:pt x="954" y="476"/>
                  </a:lnTo>
                  <a:lnTo>
                    <a:pt x="952" y="462"/>
                  </a:lnTo>
                  <a:lnTo>
                    <a:pt x="952" y="449"/>
                  </a:lnTo>
                  <a:lnTo>
                    <a:pt x="952" y="438"/>
                  </a:lnTo>
                  <a:lnTo>
                    <a:pt x="950" y="426"/>
                  </a:lnTo>
                  <a:lnTo>
                    <a:pt x="948" y="413"/>
                  </a:lnTo>
                  <a:lnTo>
                    <a:pt x="947" y="401"/>
                  </a:lnTo>
                  <a:lnTo>
                    <a:pt x="945" y="390"/>
                  </a:lnTo>
                  <a:lnTo>
                    <a:pt x="943" y="379"/>
                  </a:lnTo>
                  <a:lnTo>
                    <a:pt x="941" y="365"/>
                  </a:lnTo>
                  <a:lnTo>
                    <a:pt x="937" y="356"/>
                  </a:lnTo>
                  <a:lnTo>
                    <a:pt x="933" y="342"/>
                  </a:lnTo>
                  <a:lnTo>
                    <a:pt x="931" y="333"/>
                  </a:lnTo>
                  <a:lnTo>
                    <a:pt x="928" y="321"/>
                  </a:lnTo>
                  <a:lnTo>
                    <a:pt x="924" y="310"/>
                  </a:lnTo>
                  <a:lnTo>
                    <a:pt x="920" y="301"/>
                  </a:lnTo>
                  <a:lnTo>
                    <a:pt x="916" y="289"/>
                  </a:lnTo>
                  <a:lnTo>
                    <a:pt x="910" y="278"/>
                  </a:lnTo>
                  <a:lnTo>
                    <a:pt x="905" y="268"/>
                  </a:lnTo>
                  <a:lnTo>
                    <a:pt x="899" y="257"/>
                  </a:lnTo>
                  <a:lnTo>
                    <a:pt x="895" y="247"/>
                  </a:lnTo>
                  <a:lnTo>
                    <a:pt x="888" y="236"/>
                  </a:lnTo>
                  <a:lnTo>
                    <a:pt x="882" y="226"/>
                  </a:lnTo>
                  <a:lnTo>
                    <a:pt x="876" y="217"/>
                  </a:lnTo>
                  <a:lnTo>
                    <a:pt x="871" y="209"/>
                  </a:lnTo>
                  <a:lnTo>
                    <a:pt x="863" y="200"/>
                  </a:lnTo>
                  <a:lnTo>
                    <a:pt x="857" y="188"/>
                  </a:lnTo>
                  <a:lnTo>
                    <a:pt x="850" y="179"/>
                  </a:lnTo>
                  <a:lnTo>
                    <a:pt x="844" y="171"/>
                  </a:lnTo>
                  <a:lnTo>
                    <a:pt x="836" y="162"/>
                  </a:lnTo>
                  <a:lnTo>
                    <a:pt x="829" y="154"/>
                  </a:lnTo>
                  <a:lnTo>
                    <a:pt x="821" y="147"/>
                  </a:lnTo>
                  <a:lnTo>
                    <a:pt x="814" y="139"/>
                  </a:lnTo>
                  <a:lnTo>
                    <a:pt x="804" y="129"/>
                  </a:lnTo>
                  <a:lnTo>
                    <a:pt x="796" y="122"/>
                  </a:lnTo>
                  <a:lnTo>
                    <a:pt x="787" y="114"/>
                  </a:lnTo>
                  <a:lnTo>
                    <a:pt x="779" y="107"/>
                  </a:lnTo>
                  <a:lnTo>
                    <a:pt x="770" y="99"/>
                  </a:lnTo>
                  <a:lnTo>
                    <a:pt x="760" y="93"/>
                  </a:lnTo>
                  <a:lnTo>
                    <a:pt x="751" y="86"/>
                  </a:lnTo>
                  <a:lnTo>
                    <a:pt x="741" y="80"/>
                  </a:lnTo>
                  <a:lnTo>
                    <a:pt x="732" y="74"/>
                  </a:lnTo>
                  <a:lnTo>
                    <a:pt x="722" y="67"/>
                  </a:lnTo>
                  <a:lnTo>
                    <a:pt x="713" y="61"/>
                  </a:lnTo>
                  <a:lnTo>
                    <a:pt x="703" y="55"/>
                  </a:lnTo>
                  <a:lnTo>
                    <a:pt x="692" y="50"/>
                  </a:lnTo>
                  <a:lnTo>
                    <a:pt x="682" y="46"/>
                  </a:lnTo>
                  <a:lnTo>
                    <a:pt x="671" y="40"/>
                  </a:lnTo>
                  <a:lnTo>
                    <a:pt x="662" y="36"/>
                  </a:lnTo>
                  <a:lnTo>
                    <a:pt x="650" y="31"/>
                  </a:lnTo>
                  <a:lnTo>
                    <a:pt x="639" y="27"/>
                  </a:lnTo>
                  <a:lnTo>
                    <a:pt x="627" y="23"/>
                  </a:lnTo>
                  <a:lnTo>
                    <a:pt x="616" y="21"/>
                  </a:lnTo>
                  <a:lnTo>
                    <a:pt x="605" y="15"/>
                  </a:lnTo>
                  <a:lnTo>
                    <a:pt x="593" y="13"/>
                  </a:lnTo>
                  <a:lnTo>
                    <a:pt x="584" y="10"/>
                  </a:lnTo>
                  <a:lnTo>
                    <a:pt x="572" y="8"/>
                  </a:lnTo>
                  <a:lnTo>
                    <a:pt x="559" y="6"/>
                  </a:lnTo>
                  <a:lnTo>
                    <a:pt x="548" y="4"/>
                  </a:lnTo>
                  <a:lnTo>
                    <a:pt x="536" y="2"/>
                  </a:lnTo>
                  <a:lnTo>
                    <a:pt x="523" y="2"/>
                  </a:lnTo>
                  <a:lnTo>
                    <a:pt x="511" y="0"/>
                  </a:lnTo>
                  <a:lnTo>
                    <a:pt x="500" y="0"/>
                  </a:lnTo>
                  <a:lnTo>
                    <a:pt x="489" y="0"/>
                  </a:lnTo>
                  <a:lnTo>
                    <a:pt x="475" y="0"/>
                  </a:lnTo>
                  <a:lnTo>
                    <a:pt x="464" y="0"/>
                  </a:lnTo>
                  <a:lnTo>
                    <a:pt x="451" y="0"/>
                  </a:lnTo>
                  <a:lnTo>
                    <a:pt x="437" y="0"/>
                  </a:lnTo>
                  <a:lnTo>
                    <a:pt x="426" y="2"/>
                  </a:lnTo>
                  <a:lnTo>
                    <a:pt x="413" y="2"/>
                  </a:lnTo>
                  <a:lnTo>
                    <a:pt x="403" y="4"/>
                  </a:lnTo>
                  <a:lnTo>
                    <a:pt x="390" y="6"/>
                  </a:lnTo>
                  <a:lnTo>
                    <a:pt x="380" y="8"/>
                  </a:lnTo>
                  <a:lnTo>
                    <a:pt x="367" y="10"/>
                  </a:lnTo>
                  <a:lnTo>
                    <a:pt x="356" y="13"/>
                  </a:lnTo>
                  <a:lnTo>
                    <a:pt x="344" y="15"/>
                  </a:lnTo>
                  <a:lnTo>
                    <a:pt x="333" y="21"/>
                  </a:lnTo>
                  <a:lnTo>
                    <a:pt x="321" y="23"/>
                  </a:lnTo>
                  <a:lnTo>
                    <a:pt x="312" y="27"/>
                  </a:lnTo>
                  <a:lnTo>
                    <a:pt x="301" y="31"/>
                  </a:lnTo>
                  <a:lnTo>
                    <a:pt x="291" y="36"/>
                  </a:lnTo>
                  <a:lnTo>
                    <a:pt x="280" y="40"/>
                  </a:lnTo>
                  <a:lnTo>
                    <a:pt x="268" y="46"/>
                  </a:lnTo>
                  <a:lnTo>
                    <a:pt x="259" y="50"/>
                  </a:lnTo>
                  <a:lnTo>
                    <a:pt x="249" y="55"/>
                  </a:lnTo>
                  <a:lnTo>
                    <a:pt x="238" y="61"/>
                  </a:lnTo>
                  <a:lnTo>
                    <a:pt x="228" y="67"/>
                  </a:lnTo>
                  <a:lnTo>
                    <a:pt x="219" y="74"/>
                  </a:lnTo>
                  <a:lnTo>
                    <a:pt x="209" y="80"/>
                  </a:lnTo>
                  <a:lnTo>
                    <a:pt x="200" y="86"/>
                  </a:lnTo>
                  <a:lnTo>
                    <a:pt x="190" y="93"/>
                  </a:lnTo>
                  <a:lnTo>
                    <a:pt x="181" y="99"/>
                  </a:lnTo>
                  <a:lnTo>
                    <a:pt x="173" y="107"/>
                  </a:lnTo>
                  <a:lnTo>
                    <a:pt x="164" y="114"/>
                  </a:lnTo>
                  <a:lnTo>
                    <a:pt x="156" y="122"/>
                  </a:lnTo>
                  <a:lnTo>
                    <a:pt x="147" y="129"/>
                  </a:lnTo>
                  <a:lnTo>
                    <a:pt x="139" y="139"/>
                  </a:lnTo>
                  <a:lnTo>
                    <a:pt x="131" y="147"/>
                  </a:lnTo>
                  <a:lnTo>
                    <a:pt x="124" y="154"/>
                  </a:lnTo>
                  <a:lnTo>
                    <a:pt x="114" y="162"/>
                  </a:lnTo>
                  <a:lnTo>
                    <a:pt x="109" y="171"/>
                  </a:lnTo>
                  <a:lnTo>
                    <a:pt x="101" y="179"/>
                  </a:lnTo>
                  <a:lnTo>
                    <a:pt x="93" y="188"/>
                  </a:lnTo>
                  <a:lnTo>
                    <a:pt x="88" y="200"/>
                  </a:lnTo>
                  <a:lnTo>
                    <a:pt x="82" y="209"/>
                  </a:lnTo>
                  <a:lnTo>
                    <a:pt x="74" y="217"/>
                  </a:lnTo>
                  <a:lnTo>
                    <a:pt x="69" y="226"/>
                  </a:lnTo>
                  <a:lnTo>
                    <a:pt x="61" y="236"/>
                  </a:lnTo>
                  <a:lnTo>
                    <a:pt x="57" y="247"/>
                  </a:lnTo>
                  <a:lnTo>
                    <a:pt x="52" y="257"/>
                  </a:lnTo>
                  <a:lnTo>
                    <a:pt x="46" y="268"/>
                  </a:lnTo>
                  <a:lnTo>
                    <a:pt x="40" y="278"/>
                  </a:lnTo>
                  <a:lnTo>
                    <a:pt x="38" y="289"/>
                  </a:lnTo>
                  <a:lnTo>
                    <a:pt x="33" y="301"/>
                  </a:lnTo>
                  <a:lnTo>
                    <a:pt x="29" y="310"/>
                  </a:lnTo>
                  <a:lnTo>
                    <a:pt x="25" y="321"/>
                  </a:lnTo>
                  <a:lnTo>
                    <a:pt x="21" y="333"/>
                  </a:lnTo>
                  <a:lnTo>
                    <a:pt x="17" y="342"/>
                  </a:lnTo>
                  <a:lnTo>
                    <a:pt x="14" y="356"/>
                  </a:lnTo>
                  <a:lnTo>
                    <a:pt x="12" y="365"/>
                  </a:lnTo>
                  <a:lnTo>
                    <a:pt x="10" y="379"/>
                  </a:lnTo>
                  <a:lnTo>
                    <a:pt x="6" y="390"/>
                  </a:lnTo>
                  <a:lnTo>
                    <a:pt x="6" y="401"/>
                  </a:lnTo>
                  <a:lnTo>
                    <a:pt x="4" y="413"/>
                  </a:lnTo>
                  <a:lnTo>
                    <a:pt x="4" y="426"/>
                  </a:lnTo>
                  <a:lnTo>
                    <a:pt x="0" y="438"/>
                  </a:lnTo>
                  <a:lnTo>
                    <a:pt x="0" y="449"/>
                  </a:lnTo>
                  <a:lnTo>
                    <a:pt x="0" y="462"/>
                  </a:lnTo>
                  <a:lnTo>
                    <a:pt x="0" y="476"/>
                  </a:lnTo>
                  <a:lnTo>
                    <a:pt x="0" y="487"/>
                  </a:lnTo>
                  <a:lnTo>
                    <a:pt x="0" y="498"/>
                  </a:lnTo>
                  <a:lnTo>
                    <a:pt x="0" y="510"/>
                  </a:lnTo>
                  <a:lnTo>
                    <a:pt x="4" y="523"/>
                  </a:lnTo>
                  <a:lnTo>
                    <a:pt x="4" y="534"/>
                  </a:lnTo>
                  <a:lnTo>
                    <a:pt x="6" y="548"/>
                  </a:lnTo>
                  <a:lnTo>
                    <a:pt x="6" y="557"/>
                  </a:lnTo>
                  <a:lnTo>
                    <a:pt x="10" y="571"/>
                  </a:lnTo>
                  <a:lnTo>
                    <a:pt x="12" y="582"/>
                  </a:lnTo>
                  <a:lnTo>
                    <a:pt x="14" y="592"/>
                  </a:lnTo>
                  <a:lnTo>
                    <a:pt x="17" y="603"/>
                  </a:lnTo>
                  <a:lnTo>
                    <a:pt x="21" y="614"/>
                  </a:lnTo>
                  <a:lnTo>
                    <a:pt x="25" y="626"/>
                  </a:lnTo>
                  <a:lnTo>
                    <a:pt x="29" y="637"/>
                  </a:lnTo>
                  <a:lnTo>
                    <a:pt x="33" y="647"/>
                  </a:lnTo>
                  <a:lnTo>
                    <a:pt x="38" y="660"/>
                  </a:lnTo>
                  <a:lnTo>
                    <a:pt x="40" y="670"/>
                  </a:lnTo>
                  <a:lnTo>
                    <a:pt x="46" y="681"/>
                  </a:lnTo>
                  <a:lnTo>
                    <a:pt x="52" y="690"/>
                  </a:lnTo>
                  <a:lnTo>
                    <a:pt x="57" y="700"/>
                  </a:lnTo>
                  <a:lnTo>
                    <a:pt x="61" y="711"/>
                  </a:lnTo>
                  <a:lnTo>
                    <a:pt x="69" y="721"/>
                  </a:lnTo>
                  <a:lnTo>
                    <a:pt x="74" y="730"/>
                  </a:lnTo>
                  <a:lnTo>
                    <a:pt x="82" y="740"/>
                  </a:lnTo>
                  <a:lnTo>
                    <a:pt x="88" y="749"/>
                  </a:lnTo>
                  <a:lnTo>
                    <a:pt x="93" y="759"/>
                  </a:lnTo>
                  <a:lnTo>
                    <a:pt x="101" y="767"/>
                  </a:lnTo>
                  <a:lnTo>
                    <a:pt x="109" y="776"/>
                  </a:lnTo>
                  <a:lnTo>
                    <a:pt x="114" y="786"/>
                  </a:lnTo>
                  <a:lnTo>
                    <a:pt x="124" y="793"/>
                  </a:lnTo>
                  <a:lnTo>
                    <a:pt x="131" y="803"/>
                  </a:lnTo>
                  <a:lnTo>
                    <a:pt x="139" y="812"/>
                  </a:lnTo>
                  <a:lnTo>
                    <a:pt x="147" y="820"/>
                  </a:lnTo>
                  <a:lnTo>
                    <a:pt x="156" y="827"/>
                  </a:lnTo>
                  <a:lnTo>
                    <a:pt x="164" y="833"/>
                  </a:lnTo>
                  <a:lnTo>
                    <a:pt x="173" y="841"/>
                  </a:lnTo>
                  <a:lnTo>
                    <a:pt x="181" y="848"/>
                  </a:lnTo>
                  <a:lnTo>
                    <a:pt x="190" y="854"/>
                  </a:lnTo>
                  <a:lnTo>
                    <a:pt x="200" y="862"/>
                  </a:lnTo>
                  <a:lnTo>
                    <a:pt x="209" y="869"/>
                  </a:lnTo>
                  <a:lnTo>
                    <a:pt x="219" y="875"/>
                  </a:lnTo>
                  <a:lnTo>
                    <a:pt x="228" y="881"/>
                  </a:lnTo>
                  <a:lnTo>
                    <a:pt x="238" y="886"/>
                  </a:lnTo>
                  <a:lnTo>
                    <a:pt x="249" y="892"/>
                  </a:lnTo>
                  <a:lnTo>
                    <a:pt x="259" y="898"/>
                  </a:lnTo>
                  <a:lnTo>
                    <a:pt x="268" y="903"/>
                  </a:lnTo>
                  <a:lnTo>
                    <a:pt x="280" y="909"/>
                  </a:lnTo>
                  <a:lnTo>
                    <a:pt x="291" y="915"/>
                  </a:lnTo>
                  <a:lnTo>
                    <a:pt x="301" y="917"/>
                  </a:lnTo>
                  <a:lnTo>
                    <a:pt x="312" y="922"/>
                  </a:lnTo>
                  <a:lnTo>
                    <a:pt x="321" y="924"/>
                  </a:lnTo>
                  <a:lnTo>
                    <a:pt x="333" y="930"/>
                  </a:lnTo>
                  <a:lnTo>
                    <a:pt x="344" y="932"/>
                  </a:lnTo>
                  <a:lnTo>
                    <a:pt x="356" y="936"/>
                  </a:lnTo>
                  <a:lnTo>
                    <a:pt x="367" y="938"/>
                  </a:lnTo>
                  <a:lnTo>
                    <a:pt x="380" y="941"/>
                  </a:lnTo>
                  <a:lnTo>
                    <a:pt x="390" y="943"/>
                  </a:lnTo>
                  <a:lnTo>
                    <a:pt x="403" y="945"/>
                  </a:lnTo>
                  <a:lnTo>
                    <a:pt x="413" y="947"/>
                  </a:lnTo>
                  <a:lnTo>
                    <a:pt x="426" y="949"/>
                  </a:lnTo>
                  <a:lnTo>
                    <a:pt x="437" y="951"/>
                  </a:lnTo>
                  <a:lnTo>
                    <a:pt x="451" y="951"/>
                  </a:lnTo>
                  <a:lnTo>
                    <a:pt x="464" y="951"/>
                  </a:lnTo>
                  <a:lnTo>
                    <a:pt x="475" y="953"/>
                  </a:lnTo>
                  <a:lnTo>
                    <a:pt x="475" y="953"/>
                  </a:lnTo>
                  <a:close/>
                </a:path>
              </a:pathLst>
            </a:custGeom>
            <a:solidFill>
              <a:srgbClr val="E6803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2692" y="1939"/>
              <a:ext cx="368" cy="369"/>
            </a:xfrm>
            <a:custGeom>
              <a:avLst/>
              <a:gdLst/>
              <a:ahLst/>
              <a:cxnLst>
                <a:cxn ang="0">
                  <a:pos x="404" y="734"/>
                </a:cxn>
                <a:cxn ang="0">
                  <a:pos x="448" y="726"/>
                </a:cxn>
                <a:cxn ang="0">
                  <a:pos x="492" y="713"/>
                </a:cxn>
                <a:cxn ang="0">
                  <a:pos x="532" y="696"/>
                </a:cxn>
                <a:cxn ang="0">
                  <a:pos x="572" y="673"/>
                </a:cxn>
                <a:cxn ang="0">
                  <a:pos x="606" y="646"/>
                </a:cxn>
                <a:cxn ang="0">
                  <a:pos x="636" y="616"/>
                </a:cxn>
                <a:cxn ang="0">
                  <a:pos x="665" y="580"/>
                </a:cxn>
                <a:cxn ang="0">
                  <a:pos x="689" y="544"/>
                </a:cxn>
                <a:cxn ang="0">
                  <a:pos x="707" y="504"/>
                </a:cxn>
                <a:cxn ang="0">
                  <a:pos x="722" y="460"/>
                </a:cxn>
                <a:cxn ang="0">
                  <a:pos x="729" y="414"/>
                </a:cxn>
                <a:cxn ang="0">
                  <a:pos x="735" y="371"/>
                </a:cxn>
                <a:cxn ang="0">
                  <a:pos x="729" y="321"/>
                </a:cxn>
                <a:cxn ang="0">
                  <a:pos x="722" y="276"/>
                </a:cxn>
                <a:cxn ang="0">
                  <a:pos x="707" y="232"/>
                </a:cxn>
                <a:cxn ang="0">
                  <a:pos x="689" y="192"/>
                </a:cxn>
                <a:cxn ang="0">
                  <a:pos x="665" y="154"/>
                </a:cxn>
                <a:cxn ang="0">
                  <a:pos x="636" y="120"/>
                </a:cxn>
                <a:cxn ang="0">
                  <a:pos x="606" y="87"/>
                </a:cxn>
                <a:cxn ang="0">
                  <a:pos x="572" y="61"/>
                </a:cxn>
                <a:cxn ang="0">
                  <a:pos x="532" y="38"/>
                </a:cxn>
                <a:cxn ang="0">
                  <a:pos x="492" y="21"/>
                </a:cxn>
                <a:cxn ang="0">
                  <a:pos x="448" y="7"/>
                </a:cxn>
                <a:cxn ang="0">
                  <a:pos x="404" y="0"/>
                </a:cxn>
                <a:cxn ang="0">
                  <a:pos x="357" y="0"/>
                </a:cxn>
                <a:cxn ang="0">
                  <a:pos x="309" y="4"/>
                </a:cxn>
                <a:cxn ang="0">
                  <a:pos x="266" y="11"/>
                </a:cxn>
                <a:cxn ang="0">
                  <a:pos x="222" y="28"/>
                </a:cxn>
                <a:cxn ang="0">
                  <a:pos x="182" y="45"/>
                </a:cxn>
                <a:cxn ang="0">
                  <a:pos x="146" y="70"/>
                </a:cxn>
                <a:cxn ang="0">
                  <a:pos x="112" y="101"/>
                </a:cxn>
                <a:cxn ang="0">
                  <a:pos x="81" y="131"/>
                </a:cxn>
                <a:cxn ang="0">
                  <a:pos x="55" y="167"/>
                </a:cxn>
                <a:cxn ang="0">
                  <a:pos x="34" y="207"/>
                </a:cxn>
                <a:cxn ang="0">
                  <a:pos x="17" y="249"/>
                </a:cxn>
                <a:cxn ang="0">
                  <a:pos x="5" y="295"/>
                </a:cxn>
                <a:cxn ang="0">
                  <a:pos x="0" y="340"/>
                </a:cxn>
                <a:cxn ang="0">
                  <a:pos x="0" y="388"/>
                </a:cxn>
                <a:cxn ang="0">
                  <a:pos x="4" y="433"/>
                </a:cxn>
                <a:cxn ang="0">
                  <a:pos x="15" y="477"/>
                </a:cxn>
                <a:cxn ang="0">
                  <a:pos x="30" y="519"/>
                </a:cxn>
                <a:cxn ang="0">
                  <a:pos x="51" y="559"/>
                </a:cxn>
                <a:cxn ang="0">
                  <a:pos x="74" y="595"/>
                </a:cxn>
                <a:cxn ang="0">
                  <a:pos x="106" y="629"/>
                </a:cxn>
                <a:cxn ang="0">
                  <a:pos x="138" y="658"/>
                </a:cxn>
                <a:cxn ang="0">
                  <a:pos x="175" y="683"/>
                </a:cxn>
                <a:cxn ang="0">
                  <a:pos x="213" y="703"/>
                </a:cxn>
                <a:cxn ang="0">
                  <a:pos x="256" y="721"/>
                </a:cxn>
                <a:cxn ang="0">
                  <a:pos x="300" y="730"/>
                </a:cxn>
                <a:cxn ang="0">
                  <a:pos x="347" y="736"/>
                </a:cxn>
              </a:cxnLst>
              <a:rect l="0" t="0" r="r" b="b"/>
              <a:pathLst>
                <a:path w="735" h="738">
                  <a:moveTo>
                    <a:pt x="366" y="738"/>
                  </a:moveTo>
                  <a:lnTo>
                    <a:pt x="376" y="736"/>
                  </a:lnTo>
                  <a:lnTo>
                    <a:pt x="385" y="736"/>
                  </a:lnTo>
                  <a:lnTo>
                    <a:pt x="393" y="736"/>
                  </a:lnTo>
                  <a:lnTo>
                    <a:pt x="404" y="734"/>
                  </a:lnTo>
                  <a:lnTo>
                    <a:pt x="412" y="732"/>
                  </a:lnTo>
                  <a:lnTo>
                    <a:pt x="422" y="730"/>
                  </a:lnTo>
                  <a:lnTo>
                    <a:pt x="431" y="730"/>
                  </a:lnTo>
                  <a:lnTo>
                    <a:pt x="441" y="728"/>
                  </a:lnTo>
                  <a:lnTo>
                    <a:pt x="448" y="726"/>
                  </a:lnTo>
                  <a:lnTo>
                    <a:pt x="458" y="724"/>
                  </a:lnTo>
                  <a:lnTo>
                    <a:pt x="465" y="722"/>
                  </a:lnTo>
                  <a:lnTo>
                    <a:pt x="475" y="721"/>
                  </a:lnTo>
                  <a:lnTo>
                    <a:pt x="482" y="717"/>
                  </a:lnTo>
                  <a:lnTo>
                    <a:pt x="492" y="713"/>
                  </a:lnTo>
                  <a:lnTo>
                    <a:pt x="499" y="711"/>
                  </a:lnTo>
                  <a:lnTo>
                    <a:pt x="509" y="709"/>
                  </a:lnTo>
                  <a:lnTo>
                    <a:pt x="517" y="703"/>
                  </a:lnTo>
                  <a:lnTo>
                    <a:pt x="524" y="700"/>
                  </a:lnTo>
                  <a:lnTo>
                    <a:pt x="532" y="696"/>
                  </a:lnTo>
                  <a:lnTo>
                    <a:pt x="541" y="692"/>
                  </a:lnTo>
                  <a:lnTo>
                    <a:pt x="547" y="686"/>
                  </a:lnTo>
                  <a:lnTo>
                    <a:pt x="556" y="683"/>
                  </a:lnTo>
                  <a:lnTo>
                    <a:pt x="562" y="679"/>
                  </a:lnTo>
                  <a:lnTo>
                    <a:pt x="572" y="673"/>
                  </a:lnTo>
                  <a:lnTo>
                    <a:pt x="577" y="667"/>
                  </a:lnTo>
                  <a:lnTo>
                    <a:pt x="585" y="664"/>
                  </a:lnTo>
                  <a:lnTo>
                    <a:pt x="593" y="658"/>
                  </a:lnTo>
                  <a:lnTo>
                    <a:pt x="600" y="652"/>
                  </a:lnTo>
                  <a:lnTo>
                    <a:pt x="606" y="646"/>
                  </a:lnTo>
                  <a:lnTo>
                    <a:pt x="612" y="641"/>
                  </a:lnTo>
                  <a:lnTo>
                    <a:pt x="619" y="635"/>
                  </a:lnTo>
                  <a:lnTo>
                    <a:pt x="627" y="629"/>
                  </a:lnTo>
                  <a:lnTo>
                    <a:pt x="632" y="622"/>
                  </a:lnTo>
                  <a:lnTo>
                    <a:pt x="636" y="616"/>
                  </a:lnTo>
                  <a:lnTo>
                    <a:pt x="642" y="608"/>
                  </a:lnTo>
                  <a:lnTo>
                    <a:pt x="650" y="603"/>
                  </a:lnTo>
                  <a:lnTo>
                    <a:pt x="655" y="595"/>
                  </a:lnTo>
                  <a:lnTo>
                    <a:pt x="659" y="587"/>
                  </a:lnTo>
                  <a:lnTo>
                    <a:pt x="665" y="580"/>
                  </a:lnTo>
                  <a:lnTo>
                    <a:pt x="670" y="574"/>
                  </a:lnTo>
                  <a:lnTo>
                    <a:pt x="674" y="565"/>
                  </a:lnTo>
                  <a:lnTo>
                    <a:pt x="680" y="559"/>
                  </a:lnTo>
                  <a:lnTo>
                    <a:pt x="684" y="549"/>
                  </a:lnTo>
                  <a:lnTo>
                    <a:pt x="689" y="544"/>
                  </a:lnTo>
                  <a:lnTo>
                    <a:pt x="693" y="534"/>
                  </a:lnTo>
                  <a:lnTo>
                    <a:pt x="697" y="527"/>
                  </a:lnTo>
                  <a:lnTo>
                    <a:pt x="701" y="519"/>
                  </a:lnTo>
                  <a:lnTo>
                    <a:pt x="705" y="511"/>
                  </a:lnTo>
                  <a:lnTo>
                    <a:pt x="707" y="504"/>
                  </a:lnTo>
                  <a:lnTo>
                    <a:pt x="710" y="494"/>
                  </a:lnTo>
                  <a:lnTo>
                    <a:pt x="714" y="487"/>
                  </a:lnTo>
                  <a:lnTo>
                    <a:pt x="718" y="477"/>
                  </a:lnTo>
                  <a:lnTo>
                    <a:pt x="720" y="470"/>
                  </a:lnTo>
                  <a:lnTo>
                    <a:pt x="722" y="460"/>
                  </a:lnTo>
                  <a:lnTo>
                    <a:pt x="724" y="452"/>
                  </a:lnTo>
                  <a:lnTo>
                    <a:pt x="726" y="443"/>
                  </a:lnTo>
                  <a:lnTo>
                    <a:pt x="727" y="433"/>
                  </a:lnTo>
                  <a:lnTo>
                    <a:pt x="727" y="424"/>
                  </a:lnTo>
                  <a:lnTo>
                    <a:pt x="729" y="414"/>
                  </a:lnTo>
                  <a:lnTo>
                    <a:pt x="731" y="407"/>
                  </a:lnTo>
                  <a:lnTo>
                    <a:pt x="733" y="395"/>
                  </a:lnTo>
                  <a:lnTo>
                    <a:pt x="733" y="388"/>
                  </a:lnTo>
                  <a:lnTo>
                    <a:pt x="733" y="378"/>
                  </a:lnTo>
                  <a:lnTo>
                    <a:pt x="735" y="371"/>
                  </a:lnTo>
                  <a:lnTo>
                    <a:pt x="733" y="361"/>
                  </a:lnTo>
                  <a:lnTo>
                    <a:pt x="733" y="350"/>
                  </a:lnTo>
                  <a:lnTo>
                    <a:pt x="733" y="340"/>
                  </a:lnTo>
                  <a:lnTo>
                    <a:pt x="731" y="331"/>
                  </a:lnTo>
                  <a:lnTo>
                    <a:pt x="729" y="321"/>
                  </a:lnTo>
                  <a:lnTo>
                    <a:pt x="727" y="312"/>
                  </a:lnTo>
                  <a:lnTo>
                    <a:pt x="727" y="302"/>
                  </a:lnTo>
                  <a:lnTo>
                    <a:pt x="726" y="295"/>
                  </a:lnTo>
                  <a:lnTo>
                    <a:pt x="724" y="285"/>
                  </a:lnTo>
                  <a:lnTo>
                    <a:pt x="722" y="276"/>
                  </a:lnTo>
                  <a:lnTo>
                    <a:pt x="720" y="268"/>
                  </a:lnTo>
                  <a:lnTo>
                    <a:pt x="718" y="258"/>
                  </a:lnTo>
                  <a:lnTo>
                    <a:pt x="714" y="249"/>
                  </a:lnTo>
                  <a:lnTo>
                    <a:pt x="710" y="241"/>
                  </a:lnTo>
                  <a:lnTo>
                    <a:pt x="707" y="232"/>
                  </a:lnTo>
                  <a:lnTo>
                    <a:pt x="705" y="224"/>
                  </a:lnTo>
                  <a:lnTo>
                    <a:pt x="701" y="215"/>
                  </a:lnTo>
                  <a:lnTo>
                    <a:pt x="697" y="207"/>
                  </a:lnTo>
                  <a:lnTo>
                    <a:pt x="693" y="199"/>
                  </a:lnTo>
                  <a:lnTo>
                    <a:pt x="689" y="192"/>
                  </a:lnTo>
                  <a:lnTo>
                    <a:pt x="684" y="182"/>
                  </a:lnTo>
                  <a:lnTo>
                    <a:pt x="680" y="177"/>
                  </a:lnTo>
                  <a:lnTo>
                    <a:pt x="674" y="167"/>
                  </a:lnTo>
                  <a:lnTo>
                    <a:pt x="670" y="161"/>
                  </a:lnTo>
                  <a:lnTo>
                    <a:pt x="665" y="154"/>
                  </a:lnTo>
                  <a:lnTo>
                    <a:pt x="659" y="146"/>
                  </a:lnTo>
                  <a:lnTo>
                    <a:pt x="655" y="139"/>
                  </a:lnTo>
                  <a:lnTo>
                    <a:pt x="650" y="131"/>
                  </a:lnTo>
                  <a:lnTo>
                    <a:pt x="642" y="125"/>
                  </a:lnTo>
                  <a:lnTo>
                    <a:pt x="636" y="120"/>
                  </a:lnTo>
                  <a:lnTo>
                    <a:pt x="632" y="112"/>
                  </a:lnTo>
                  <a:lnTo>
                    <a:pt x="627" y="106"/>
                  </a:lnTo>
                  <a:lnTo>
                    <a:pt x="619" y="101"/>
                  </a:lnTo>
                  <a:lnTo>
                    <a:pt x="612" y="93"/>
                  </a:lnTo>
                  <a:lnTo>
                    <a:pt x="606" y="87"/>
                  </a:lnTo>
                  <a:lnTo>
                    <a:pt x="600" y="82"/>
                  </a:lnTo>
                  <a:lnTo>
                    <a:pt x="593" y="76"/>
                  </a:lnTo>
                  <a:lnTo>
                    <a:pt x="585" y="70"/>
                  </a:lnTo>
                  <a:lnTo>
                    <a:pt x="577" y="66"/>
                  </a:lnTo>
                  <a:lnTo>
                    <a:pt x="572" y="61"/>
                  </a:lnTo>
                  <a:lnTo>
                    <a:pt x="562" y="55"/>
                  </a:lnTo>
                  <a:lnTo>
                    <a:pt x="556" y="51"/>
                  </a:lnTo>
                  <a:lnTo>
                    <a:pt x="547" y="45"/>
                  </a:lnTo>
                  <a:lnTo>
                    <a:pt x="541" y="44"/>
                  </a:lnTo>
                  <a:lnTo>
                    <a:pt x="532" y="38"/>
                  </a:lnTo>
                  <a:lnTo>
                    <a:pt x="524" y="34"/>
                  </a:lnTo>
                  <a:lnTo>
                    <a:pt x="517" y="30"/>
                  </a:lnTo>
                  <a:lnTo>
                    <a:pt x="509" y="28"/>
                  </a:lnTo>
                  <a:lnTo>
                    <a:pt x="499" y="23"/>
                  </a:lnTo>
                  <a:lnTo>
                    <a:pt x="492" y="21"/>
                  </a:lnTo>
                  <a:lnTo>
                    <a:pt x="482" y="17"/>
                  </a:lnTo>
                  <a:lnTo>
                    <a:pt x="475" y="15"/>
                  </a:lnTo>
                  <a:lnTo>
                    <a:pt x="465" y="11"/>
                  </a:lnTo>
                  <a:lnTo>
                    <a:pt x="458" y="9"/>
                  </a:lnTo>
                  <a:lnTo>
                    <a:pt x="448" y="7"/>
                  </a:lnTo>
                  <a:lnTo>
                    <a:pt x="441" y="6"/>
                  </a:lnTo>
                  <a:lnTo>
                    <a:pt x="431" y="4"/>
                  </a:lnTo>
                  <a:lnTo>
                    <a:pt x="422" y="4"/>
                  </a:lnTo>
                  <a:lnTo>
                    <a:pt x="412" y="0"/>
                  </a:lnTo>
                  <a:lnTo>
                    <a:pt x="404" y="0"/>
                  </a:lnTo>
                  <a:lnTo>
                    <a:pt x="393" y="0"/>
                  </a:lnTo>
                  <a:lnTo>
                    <a:pt x="385" y="0"/>
                  </a:lnTo>
                  <a:lnTo>
                    <a:pt x="376" y="0"/>
                  </a:lnTo>
                  <a:lnTo>
                    <a:pt x="366" y="0"/>
                  </a:lnTo>
                  <a:lnTo>
                    <a:pt x="357" y="0"/>
                  </a:lnTo>
                  <a:lnTo>
                    <a:pt x="347" y="0"/>
                  </a:lnTo>
                  <a:lnTo>
                    <a:pt x="338" y="0"/>
                  </a:lnTo>
                  <a:lnTo>
                    <a:pt x="328" y="0"/>
                  </a:lnTo>
                  <a:lnTo>
                    <a:pt x="319" y="0"/>
                  </a:lnTo>
                  <a:lnTo>
                    <a:pt x="309" y="4"/>
                  </a:lnTo>
                  <a:lnTo>
                    <a:pt x="300" y="4"/>
                  </a:lnTo>
                  <a:lnTo>
                    <a:pt x="292" y="6"/>
                  </a:lnTo>
                  <a:lnTo>
                    <a:pt x="283" y="7"/>
                  </a:lnTo>
                  <a:lnTo>
                    <a:pt x="273" y="9"/>
                  </a:lnTo>
                  <a:lnTo>
                    <a:pt x="266" y="11"/>
                  </a:lnTo>
                  <a:lnTo>
                    <a:pt x="256" y="15"/>
                  </a:lnTo>
                  <a:lnTo>
                    <a:pt x="247" y="17"/>
                  </a:lnTo>
                  <a:lnTo>
                    <a:pt x="239" y="21"/>
                  </a:lnTo>
                  <a:lnTo>
                    <a:pt x="230" y="23"/>
                  </a:lnTo>
                  <a:lnTo>
                    <a:pt x="222" y="28"/>
                  </a:lnTo>
                  <a:lnTo>
                    <a:pt x="213" y="30"/>
                  </a:lnTo>
                  <a:lnTo>
                    <a:pt x="205" y="34"/>
                  </a:lnTo>
                  <a:lnTo>
                    <a:pt x="197" y="38"/>
                  </a:lnTo>
                  <a:lnTo>
                    <a:pt x="190" y="44"/>
                  </a:lnTo>
                  <a:lnTo>
                    <a:pt x="182" y="45"/>
                  </a:lnTo>
                  <a:lnTo>
                    <a:pt x="175" y="51"/>
                  </a:lnTo>
                  <a:lnTo>
                    <a:pt x="167" y="55"/>
                  </a:lnTo>
                  <a:lnTo>
                    <a:pt x="161" y="61"/>
                  </a:lnTo>
                  <a:lnTo>
                    <a:pt x="154" y="66"/>
                  </a:lnTo>
                  <a:lnTo>
                    <a:pt x="146" y="70"/>
                  </a:lnTo>
                  <a:lnTo>
                    <a:pt x="138" y="76"/>
                  </a:lnTo>
                  <a:lnTo>
                    <a:pt x="131" y="82"/>
                  </a:lnTo>
                  <a:lnTo>
                    <a:pt x="125" y="87"/>
                  </a:lnTo>
                  <a:lnTo>
                    <a:pt x="118" y="93"/>
                  </a:lnTo>
                  <a:lnTo>
                    <a:pt x="112" y="101"/>
                  </a:lnTo>
                  <a:lnTo>
                    <a:pt x="106" y="106"/>
                  </a:lnTo>
                  <a:lnTo>
                    <a:pt x="100" y="112"/>
                  </a:lnTo>
                  <a:lnTo>
                    <a:pt x="93" y="120"/>
                  </a:lnTo>
                  <a:lnTo>
                    <a:pt x="87" y="125"/>
                  </a:lnTo>
                  <a:lnTo>
                    <a:pt x="81" y="131"/>
                  </a:lnTo>
                  <a:lnTo>
                    <a:pt x="74" y="139"/>
                  </a:lnTo>
                  <a:lnTo>
                    <a:pt x="70" y="146"/>
                  </a:lnTo>
                  <a:lnTo>
                    <a:pt x="64" y="154"/>
                  </a:lnTo>
                  <a:lnTo>
                    <a:pt x="61" y="161"/>
                  </a:lnTo>
                  <a:lnTo>
                    <a:pt x="55" y="167"/>
                  </a:lnTo>
                  <a:lnTo>
                    <a:pt x="51" y="177"/>
                  </a:lnTo>
                  <a:lnTo>
                    <a:pt x="45" y="182"/>
                  </a:lnTo>
                  <a:lnTo>
                    <a:pt x="42" y="192"/>
                  </a:lnTo>
                  <a:lnTo>
                    <a:pt x="38" y="199"/>
                  </a:lnTo>
                  <a:lnTo>
                    <a:pt x="34" y="207"/>
                  </a:lnTo>
                  <a:lnTo>
                    <a:pt x="30" y="215"/>
                  </a:lnTo>
                  <a:lnTo>
                    <a:pt x="26" y="224"/>
                  </a:lnTo>
                  <a:lnTo>
                    <a:pt x="23" y="232"/>
                  </a:lnTo>
                  <a:lnTo>
                    <a:pt x="21" y="241"/>
                  </a:lnTo>
                  <a:lnTo>
                    <a:pt x="17" y="249"/>
                  </a:lnTo>
                  <a:lnTo>
                    <a:pt x="15" y="258"/>
                  </a:lnTo>
                  <a:lnTo>
                    <a:pt x="11" y="268"/>
                  </a:lnTo>
                  <a:lnTo>
                    <a:pt x="9" y="276"/>
                  </a:lnTo>
                  <a:lnTo>
                    <a:pt x="7" y="285"/>
                  </a:lnTo>
                  <a:lnTo>
                    <a:pt x="5" y="295"/>
                  </a:lnTo>
                  <a:lnTo>
                    <a:pt x="4" y="302"/>
                  </a:lnTo>
                  <a:lnTo>
                    <a:pt x="2" y="312"/>
                  </a:lnTo>
                  <a:lnTo>
                    <a:pt x="0" y="321"/>
                  </a:lnTo>
                  <a:lnTo>
                    <a:pt x="0" y="331"/>
                  </a:lnTo>
                  <a:lnTo>
                    <a:pt x="0" y="340"/>
                  </a:lnTo>
                  <a:lnTo>
                    <a:pt x="0" y="350"/>
                  </a:lnTo>
                  <a:lnTo>
                    <a:pt x="0" y="361"/>
                  </a:lnTo>
                  <a:lnTo>
                    <a:pt x="0" y="371"/>
                  </a:lnTo>
                  <a:lnTo>
                    <a:pt x="0" y="378"/>
                  </a:lnTo>
                  <a:lnTo>
                    <a:pt x="0" y="388"/>
                  </a:lnTo>
                  <a:lnTo>
                    <a:pt x="0" y="395"/>
                  </a:lnTo>
                  <a:lnTo>
                    <a:pt x="0" y="407"/>
                  </a:lnTo>
                  <a:lnTo>
                    <a:pt x="0" y="414"/>
                  </a:lnTo>
                  <a:lnTo>
                    <a:pt x="2" y="424"/>
                  </a:lnTo>
                  <a:lnTo>
                    <a:pt x="4" y="433"/>
                  </a:lnTo>
                  <a:lnTo>
                    <a:pt x="5" y="443"/>
                  </a:lnTo>
                  <a:lnTo>
                    <a:pt x="7" y="452"/>
                  </a:lnTo>
                  <a:lnTo>
                    <a:pt x="9" y="460"/>
                  </a:lnTo>
                  <a:lnTo>
                    <a:pt x="11" y="470"/>
                  </a:lnTo>
                  <a:lnTo>
                    <a:pt x="15" y="477"/>
                  </a:lnTo>
                  <a:lnTo>
                    <a:pt x="17" y="487"/>
                  </a:lnTo>
                  <a:lnTo>
                    <a:pt x="21" y="494"/>
                  </a:lnTo>
                  <a:lnTo>
                    <a:pt x="23" y="504"/>
                  </a:lnTo>
                  <a:lnTo>
                    <a:pt x="26" y="511"/>
                  </a:lnTo>
                  <a:lnTo>
                    <a:pt x="30" y="519"/>
                  </a:lnTo>
                  <a:lnTo>
                    <a:pt x="34" y="527"/>
                  </a:lnTo>
                  <a:lnTo>
                    <a:pt x="38" y="534"/>
                  </a:lnTo>
                  <a:lnTo>
                    <a:pt x="42" y="544"/>
                  </a:lnTo>
                  <a:lnTo>
                    <a:pt x="45" y="549"/>
                  </a:lnTo>
                  <a:lnTo>
                    <a:pt x="51" y="559"/>
                  </a:lnTo>
                  <a:lnTo>
                    <a:pt x="55" y="565"/>
                  </a:lnTo>
                  <a:lnTo>
                    <a:pt x="61" y="574"/>
                  </a:lnTo>
                  <a:lnTo>
                    <a:pt x="64" y="580"/>
                  </a:lnTo>
                  <a:lnTo>
                    <a:pt x="70" y="587"/>
                  </a:lnTo>
                  <a:lnTo>
                    <a:pt x="74" y="595"/>
                  </a:lnTo>
                  <a:lnTo>
                    <a:pt x="81" y="603"/>
                  </a:lnTo>
                  <a:lnTo>
                    <a:pt x="87" y="608"/>
                  </a:lnTo>
                  <a:lnTo>
                    <a:pt x="93" y="616"/>
                  </a:lnTo>
                  <a:lnTo>
                    <a:pt x="100" y="622"/>
                  </a:lnTo>
                  <a:lnTo>
                    <a:pt x="106" y="629"/>
                  </a:lnTo>
                  <a:lnTo>
                    <a:pt x="112" y="635"/>
                  </a:lnTo>
                  <a:lnTo>
                    <a:pt x="118" y="641"/>
                  </a:lnTo>
                  <a:lnTo>
                    <a:pt x="125" y="646"/>
                  </a:lnTo>
                  <a:lnTo>
                    <a:pt x="131" y="652"/>
                  </a:lnTo>
                  <a:lnTo>
                    <a:pt x="138" y="658"/>
                  </a:lnTo>
                  <a:lnTo>
                    <a:pt x="146" y="664"/>
                  </a:lnTo>
                  <a:lnTo>
                    <a:pt x="154" y="667"/>
                  </a:lnTo>
                  <a:lnTo>
                    <a:pt x="161" y="673"/>
                  </a:lnTo>
                  <a:lnTo>
                    <a:pt x="167" y="679"/>
                  </a:lnTo>
                  <a:lnTo>
                    <a:pt x="175" y="683"/>
                  </a:lnTo>
                  <a:lnTo>
                    <a:pt x="182" y="686"/>
                  </a:lnTo>
                  <a:lnTo>
                    <a:pt x="190" y="692"/>
                  </a:lnTo>
                  <a:lnTo>
                    <a:pt x="197" y="696"/>
                  </a:lnTo>
                  <a:lnTo>
                    <a:pt x="205" y="700"/>
                  </a:lnTo>
                  <a:lnTo>
                    <a:pt x="213" y="703"/>
                  </a:lnTo>
                  <a:lnTo>
                    <a:pt x="222" y="709"/>
                  </a:lnTo>
                  <a:lnTo>
                    <a:pt x="230" y="711"/>
                  </a:lnTo>
                  <a:lnTo>
                    <a:pt x="239" y="713"/>
                  </a:lnTo>
                  <a:lnTo>
                    <a:pt x="247" y="717"/>
                  </a:lnTo>
                  <a:lnTo>
                    <a:pt x="256" y="721"/>
                  </a:lnTo>
                  <a:lnTo>
                    <a:pt x="266" y="722"/>
                  </a:lnTo>
                  <a:lnTo>
                    <a:pt x="273" y="724"/>
                  </a:lnTo>
                  <a:lnTo>
                    <a:pt x="283" y="726"/>
                  </a:lnTo>
                  <a:lnTo>
                    <a:pt x="292" y="728"/>
                  </a:lnTo>
                  <a:lnTo>
                    <a:pt x="300" y="730"/>
                  </a:lnTo>
                  <a:lnTo>
                    <a:pt x="309" y="730"/>
                  </a:lnTo>
                  <a:lnTo>
                    <a:pt x="319" y="732"/>
                  </a:lnTo>
                  <a:lnTo>
                    <a:pt x="328" y="734"/>
                  </a:lnTo>
                  <a:lnTo>
                    <a:pt x="338" y="736"/>
                  </a:lnTo>
                  <a:lnTo>
                    <a:pt x="347" y="736"/>
                  </a:lnTo>
                  <a:lnTo>
                    <a:pt x="357" y="736"/>
                  </a:lnTo>
                  <a:lnTo>
                    <a:pt x="366" y="738"/>
                  </a:lnTo>
                  <a:lnTo>
                    <a:pt x="366" y="738"/>
                  </a:lnTo>
                  <a:close/>
                </a:path>
              </a:pathLst>
            </a:custGeom>
            <a:solidFill>
              <a:srgbClr val="7A94A8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2813" y="2059"/>
              <a:ext cx="132" cy="132"/>
            </a:xfrm>
            <a:custGeom>
              <a:avLst/>
              <a:gdLst/>
              <a:ahLst/>
              <a:cxnLst>
                <a:cxn ang="0">
                  <a:pos x="137" y="263"/>
                </a:cxn>
                <a:cxn ang="0">
                  <a:pos x="150" y="263"/>
                </a:cxn>
                <a:cxn ang="0">
                  <a:pos x="163" y="259"/>
                </a:cxn>
                <a:cxn ang="0">
                  <a:pos x="177" y="255"/>
                </a:cxn>
                <a:cxn ang="0">
                  <a:pos x="194" y="248"/>
                </a:cxn>
                <a:cxn ang="0">
                  <a:pos x="215" y="232"/>
                </a:cxn>
                <a:cxn ang="0">
                  <a:pos x="234" y="215"/>
                </a:cxn>
                <a:cxn ang="0">
                  <a:pos x="247" y="194"/>
                </a:cxn>
                <a:cxn ang="0">
                  <a:pos x="255" y="177"/>
                </a:cxn>
                <a:cxn ang="0">
                  <a:pos x="258" y="164"/>
                </a:cxn>
                <a:cxn ang="0">
                  <a:pos x="262" y="151"/>
                </a:cxn>
                <a:cxn ang="0">
                  <a:pos x="262" y="137"/>
                </a:cxn>
                <a:cxn ang="0">
                  <a:pos x="262" y="124"/>
                </a:cxn>
                <a:cxn ang="0">
                  <a:pos x="262" y="111"/>
                </a:cxn>
                <a:cxn ang="0">
                  <a:pos x="258" y="97"/>
                </a:cxn>
                <a:cxn ang="0">
                  <a:pos x="255" y="84"/>
                </a:cxn>
                <a:cxn ang="0">
                  <a:pos x="247" y="67"/>
                </a:cxn>
                <a:cxn ang="0">
                  <a:pos x="234" y="46"/>
                </a:cxn>
                <a:cxn ang="0">
                  <a:pos x="215" y="29"/>
                </a:cxn>
                <a:cxn ang="0">
                  <a:pos x="194" y="14"/>
                </a:cxn>
                <a:cxn ang="0">
                  <a:pos x="177" y="6"/>
                </a:cxn>
                <a:cxn ang="0">
                  <a:pos x="163" y="2"/>
                </a:cxn>
                <a:cxn ang="0">
                  <a:pos x="150" y="0"/>
                </a:cxn>
                <a:cxn ang="0">
                  <a:pos x="137" y="0"/>
                </a:cxn>
                <a:cxn ang="0">
                  <a:pos x="124" y="0"/>
                </a:cxn>
                <a:cxn ang="0">
                  <a:pos x="110" y="0"/>
                </a:cxn>
                <a:cxn ang="0">
                  <a:pos x="97" y="2"/>
                </a:cxn>
                <a:cxn ang="0">
                  <a:pos x="86" y="6"/>
                </a:cxn>
                <a:cxn ang="0">
                  <a:pos x="67" y="14"/>
                </a:cxn>
                <a:cxn ang="0">
                  <a:pos x="48" y="29"/>
                </a:cxn>
                <a:cxn ang="0">
                  <a:pos x="29" y="46"/>
                </a:cxn>
                <a:cxn ang="0">
                  <a:pos x="15" y="67"/>
                </a:cxn>
                <a:cxn ang="0">
                  <a:pos x="8" y="84"/>
                </a:cxn>
                <a:cxn ang="0">
                  <a:pos x="2" y="97"/>
                </a:cxn>
                <a:cxn ang="0">
                  <a:pos x="0" y="111"/>
                </a:cxn>
                <a:cxn ang="0">
                  <a:pos x="0" y="124"/>
                </a:cxn>
                <a:cxn ang="0">
                  <a:pos x="0" y="137"/>
                </a:cxn>
                <a:cxn ang="0">
                  <a:pos x="0" y="151"/>
                </a:cxn>
                <a:cxn ang="0">
                  <a:pos x="2" y="164"/>
                </a:cxn>
                <a:cxn ang="0">
                  <a:pos x="8" y="177"/>
                </a:cxn>
                <a:cxn ang="0">
                  <a:pos x="15" y="194"/>
                </a:cxn>
                <a:cxn ang="0">
                  <a:pos x="29" y="215"/>
                </a:cxn>
                <a:cxn ang="0">
                  <a:pos x="48" y="232"/>
                </a:cxn>
                <a:cxn ang="0">
                  <a:pos x="67" y="248"/>
                </a:cxn>
                <a:cxn ang="0">
                  <a:pos x="86" y="255"/>
                </a:cxn>
                <a:cxn ang="0">
                  <a:pos x="97" y="259"/>
                </a:cxn>
                <a:cxn ang="0">
                  <a:pos x="110" y="263"/>
                </a:cxn>
                <a:cxn ang="0">
                  <a:pos x="124" y="263"/>
                </a:cxn>
                <a:cxn ang="0">
                  <a:pos x="131" y="265"/>
                </a:cxn>
              </a:cxnLst>
              <a:rect l="0" t="0" r="r" b="b"/>
              <a:pathLst>
                <a:path w="264" h="265">
                  <a:moveTo>
                    <a:pt x="131" y="265"/>
                  </a:moveTo>
                  <a:lnTo>
                    <a:pt x="137" y="263"/>
                  </a:lnTo>
                  <a:lnTo>
                    <a:pt x="144" y="263"/>
                  </a:lnTo>
                  <a:lnTo>
                    <a:pt x="150" y="263"/>
                  </a:lnTo>
                  <a:lnTo>
                    <a:pt x="158" y="261"/>
                  </a:lnTo>
                  <a:lnTo>
                    <a:pt x="163" y="259"/>
                  </a:lnTo>
                  <a:lnTo>
                    <a:pt x="169" y="257"/>
                  </a:lnTo>
                  <a:lnTo>
                    <a:pt x="177" y="255"/>
                  </a:lnTo>
                  <a:lnTo>
                    <a:pt x="182" y="253"/>
                  </a:lnTo>
                  <a:lnTo>
                    <a:pt x="194" y="248"/>
                  </a:lnTo>
                  <a:lnTo>
                    <a:pt x="205" y="240"/>
                  </a:lnTo>
                  <a:lnTo>
                    <a:pt x="215" y="232"/>
                  </a:lnTo>
                  <a:lnTo>
                    <a:pt x="226" y="225"/>
                  </a:lnTo>
                  <a:lnTo>
                    <a:pt x="234" y="215"/>
                  </a:lnTo>
                  <a:lnTo>
                    <a:pt x="241" y="206"/>
                  </a:lnTo>
                  <a:lnTo>
                    <a:pt x="247" y="194"/>
                  </a:lnTo>
                  <a:lnTo>
                    <a:pt x="253" y="183"/>
                  </a:lnTo>
                  <a:lnTo>
                    <a:pt x="255" y="177"/>
                  </a:lnTo>
                  <a:lnTo>
                    <a:pt x="257" y="170"/>
                  </a:lnTo>
                  <a:lnTo>
                    <a:pt x="258" y="164"/>
                  </a:lnTo>
                  <a:lnTo>
                    <a:pt x="260" y="156"/>
                  </a:lnTo>
                  <a:lnTo>
                    <a:pt x="262" y="151"/>
                  </a:lnTo>
                  <a:lnTo>
                    <a:pt x="262" y="145"/>
                  </a:lnTo>
                  <a:lnTo>
                    <a:pt x="262" y="137"/>
                  </a:lnTo>
                  <a:lnTo>
                    <a:pt x="264" y="132"/>
                  </a:lnTo>
                  <a:lnTo>
                    <a:pt x="262" y="124"/>
                  </a:lnTo>
                  <a:lnTo>
                    <a:pt x="262" y="116"/>
                  </a:lnTo>
                  <a:lnTo>
                    <a:pt x="262" y="111"/>
                  </a:lnTo>
                  <a:lnTo>
                    <a:pt x="260" y="103"/>
                  </a:lnTo>
                  <a:lnTo>
                    <a:pt x="258" y="97"/>
                  </a:lnTo>
                  <a:lnTo>
                    <a:pt x="257" y="92"/>
                  </a:lnTo>
                  <a:lnTo>
                    <a:pt x="255" y="84"/>
                  </a:lnTo>
                  <a:lnTo>
                    <a:pt x="253" y="78"/>
                  </a:lnTo>
                  <a:lnTo>
                    <a:pt x="247" y="67"/>
                  </a:lnTo>
                  <a:lnTo>
                    <a:pt x="241" y="56"/>
                  </a:lnTo>
                  <a:lnTo>
                    <a:pt x="234" y="46"/>
                  </a:lnTo>
                  <a:lnTo>
                    <a:pt x="226" y="38"/>
                  </a:lnTo>
                  <a:lnTo>
                    <a:pt x="215" y="29"/>
                  </a:lnTo>
                  <a:lnTo>
                    <a:pt x="205" y="21"/>
                  </a:lnTo>
                  <a:lnTo>
                    <a:pt x="194" y="14"/>
                  </a:lnTo>
                  <a:lnTo>
                    <a:pt x="182" y="10"/>
                  </a:lnTo>
                  <a:lnTo>
                    <a:pt x="177" y="6"/>
                  </a:lnTo>
                  <a:lnTo>
                    <a:pt x="169" y="4"/>
                  </a:lnTo>
                  <a:lnTo>
                    <a:pt x="163" y="2"/>
                  </a:lnTo>
                  <a:lnTo>
                    <a:pt x="158" y="2"/>
                  </a:lnTo>
                  <a:lnTo>
                    <a:pt x="150" y="0"/>
                  </a:lnTo>
                  <a:lnTo>
                    <a:pt x="144" y="0"/>
                  </a:lnTo>
                  <a:lnTo>
                    <a:pt x="137" y="0"/>
                  </a:lnTo>
                  <a:lnTo>
                    <a:pt x="131" y="0"/>
                  </a:lnTo>
                  <a:lnTo>
                    <a:pt x="124" y="0"/>
                  </a:lnTo>
                  <a:lnTo>
                    <a:pt x="118" y="0"/>
                  </a:lnTo>
                  <a:lnTo>
                    <a:pt x="110" y="0"/>
                  </a:lnTo>
                  <a:lnTo>
                    <a:pt x="105" y="2"/>
                  </a:lnTo>
                  <a:lnTo>
                    <a:pt x="97" y="2"/>
                  </a:lnTo>
                  <a:lnTo>
                    <a:pt x="91" y="4"/>
                  </a:lnTo>
                  <a:lnTo>
                    <a:pt x="86" y="6"/>
                  </a:lnTo>
                  <a:lnTo>
                    <a:pt x="80" y="10"/>
                  </a:lnTo>
                  <a:lnTo>
                    <a:pt x="67" y="14"/>
                  </a:lnTo>
                  <a:lnTo>
                    <a:pt x="57" y="21"/>
                  </a:lnTo>
                  <a:lnTo>
                    <a:pt x="48" y="29"/>
                  </a:lnTo>
                  <a:lnTo>
                    <a:pt x="38" y="38"/>
                  </a:lnTo>
                  <a:lnTo>
                    <a:pt x="29" y="46"/>
                  </a:lnTo>
                  <a:lnTo>
                    <a:pt x="23" y="56"/>
                  </a:lnTo>
                  <a:lnTo>
                    <a:pt x="15" y="67"/>
                  </a:lnTo>
                  <a:lnTo>
                    <a:pt x="10" y="78"/>
                  </a:lnTo>
                  <a:lnTo>
                    <a:pt x="8" y="84"/>
                  </a:lnTo>
                  <a:lnTo>
                    <a:pt x="4" y="92"/>
                  </a:lnTo>
                  <a:lnTo>
                    <a:pt x="2" y="97"/>
                  </a:lnTo>
                  <a:lnTo>
                    <a:pt x="2" y="103"/>
                  </a:lnTo>
                  <a:lnTo>
                    <a:pt x="0" y="111"/>
                  </a:lnTo>
                  <a:lnTo>
                    <a:pt x="0" y="116"/>
                  </a:lnTo>
                  <a:lnTo>
                    <a:pt x="0" y="124"/>
                  </a:lnTo>
                  <a:lnTo>
                    <a:pt x="0" y="132"/>
                  </a:lnTo>
                  <a:lnTo>
                    <a:pt x="0" y="137"/>
                  </a:lnTo>
                  <a:lnTo>
                    <a:pt x="0" y="145"/>
                  </a:lnTo>
                  <a:lnTo>
                    <a:pt x="0" y="151"/>
                  </a:lnTo>
                  <a:lnTo>
                    <a:pt x="2" y="156"/>
                  </a:lnTo>
                  <a:lnTo>
                    <a:pt x="2" y="164"/>
                  </a:lnTo>
                  <a:lnTo>
                    <a:pt x="4" y="170"/>
                  </a:lnTo>
                  <a:lnTo>
                    <a:pt x="8" y="177"/>
                  </a:lnTo>
                  <a:lnTo>
                    <a:pt x="10" y="183"/>
                  </a:lnTo>
                  <a:lnTo>
                    <a:pt x="15" y="194"/>
                  </a:lnTo>
                  <a:lnTo>
                    <a:pt x="23" y="206"/>
                  </a:lnTo>
                  <a:lnTo>
                    <a:pt x="29" y="215"/>
                  </a:lnTo>
                  <a:lnTo>
                    <a:pt x="38" y="225"/>
                  </a:lnTo>
                  <a:lnTo>
                    <a:pt x="48" y="232"/>
                  </a:lnTo>
                  <a:lnTo>
                    <a:pt x="57" y="240"/>
                  </a:lnTo>
                  <a:lnTo>
                    <a:pt x="67" y="248"/>
                  </a:lnTo>
                  <a:lnTo>
                    <a:pt x="80" y="253"/>
                  </a:lnTo>
                  <a:lnTo>
                    <a:pt x="86" y="255"/>
                  </a:lnTo>
                  <a:lnTo>
                    <a:pt x="91" y="257"/>
                  </a:lnTo>
                  <a:lnTo>
                    <a:pt x="97" y="259"/>
                  </a:lnTo>
                  <a:lnTo>
                    <a:pt x="105" y="261"/>
                  </a:lnTo>
                  <a:lnTo>
                    <a:pt x="110" y="263"/>
                  </a:lnTo>
                  <a:lnTo>
                    <a:pt x="118" y="263"/>
                  </a:lnTo>
                  <a:lnTo>
                    <a:pt x="124" y="263"/>
                  </a:lnTo>
                  <a:lnTo>
                    <a:pt x="131" y="265"/>
                  </a:lnTo>
                  <a:lnTo>
                    <a:pt x="131" y="265"/>
                  </a:lnTo>
                  <a:close/>
                </a:path>
              </a:pathLst>
            </a:custGeom>
            <a:solidFill>
              <a:srgbClr val="4A697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46" name="Picture 45" descr="C:\Users\Ken\AppData\Local\Microsoft\Windows\Temporary Internet Files\Content.IE5\GHF7J5VO\MC900433832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4114914"/>
            <a:ext cx="761886" cy="7618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6" name="Freeform 33"/>
          <p:cNvSpPr>
            <a:spLocks/>
          </p:cNvSpPr>
          <p:nvPr/>
        </p:nvSpPr>
        <p:spPr bwMode="auto">
          <a:xfrm>
            <a:off x="518824" y="1507428"/>
            <a:ext cx="670516" cy="1385826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441325" y="1771650"/>
              </a:cxn>
              <a:cxn ang="0">
                <a:pos x="850900" y="1771650"/>
              </a:cxn>
              <a:cxn ang="0">
                <a:pos x="0" y="0"/>
              </a:cxn>
            </a:cxnLst>
            <a:rect l="0" t="0" r="r" b="b"/>
            <a:pathLst>
              <a:path w="850900" h="1771650">
                <a:moveTo>
                  <a:pt x="0" y="0"/>
                </a:moveTo>
                <a:lnTo>
                  <a:pt x="441325" y="1771650"/>
                </a:lnTo>
                <a:lnTo>
                  <a:pt x="850900" y="177165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3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Freeform 34"/>
          <p:cNvSpPr>
            <a:spLocks/>
          </p:cNvSpPr>
          <p:nvPr/>
        </p:nvSpPr>
        <p:spPr bwMode="auto">
          <a:xfrm>
            <a:off x="850899" y="2044420"/>
            <a:ext cx="1045235" cy="847598"/>
          </a:xfrm>
          <a:custGeom>
            <a:avLst/>
            <a:gdLst>
              <a:gd name="connsiteX0" fmla="*/ 0 w 1342542"/>
              <a:gd name="connsiteY0" fmla="*/ 0 h 1139523"/>
              <a:gd name="connsiteX1" fmla="*/ 452401 w 1342542"/>
              <a:gd name="connsiteY1" fmla="*/ 1139523 h 1139523"/>
              <a:gd name="connsiteX2" fmla="*/ 1342542 w 1342542"/>
              <a:gd name="connsiteY2" fmla="*/ 1139523 h 1139523"/>
              <a:gd name="connsiteX3" fmla="*/ 0 w 1342542"/>
              <a:gd name="connsiteY3" fmla="*/ 0 h 1139523"/>
              <a:gd name="connsiteX0" fmla="*/ 0 w 1326425"/>
              <a:gd name="connsiteY0" fmla="*/ 0 h 1091197"/>
              <a:gd name="connsiteX1" fmla="*/ 436284 w 1326425"/>
              <a:gd name="connsiteY1" fmla="*/ 1091197 h 1091197"/>
              <a:gd name="connsiteX2" fmla="*/ 1326425 w 1326425"/>
              <a:gd name="connsiteY2" fmla="*/ 1091197 h 1091197"/>
              <a:gd name="connsiteX3" fmla="*/ 0 w 1326425"/>
              <a:gd name="connsiteY3" fmla="*/ 0 h 10911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425" h="1091197">
                <a:moveTo>
                  <a:pt x="0" y="0"/>
                </a:moveTo>
                <a:lnTo>
                  <a:pt x="436284" y="1091197"/>
                </a:lnTo>
                <a:lnTo>
                  <a:pt x="1326425" y="1091197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FFFFFF"/>
              </a:gs>
              <a:gs pos="100000">
                <a:schemeClr val="accent6">
                  <a:lumMod val="75000"/>
                </a:schemeClr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 Box 35"/>
          <p:cNvSpPr txBox="1">
            <a:spLocks noChangeArrowheads="1"/>
          </p:cNvSpPr>
          <p:nvPr/>
        </p:nvSpPr>
        <p:spPr bwMode="auto">
          <a:xfrm>
            <a:off x="160351" y="1177505"/>
            <a:ext cx="906449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David </a:t>
            </a:r>
            <a:r>
              <a:rPr kumimoji="0" lang="en-US" sz="1200" b="1" i="0" u="none" strike="noStrike" cap="none" normalizeH="0" baseline="0" noProof="1" smtClean="0">
                <a:ln>
                  <a:noFill/>
                </a:ln>
                <a:solidFill>
                  <a:srgbClr val="FFFFFF"/>
                </a:solidFill>
                <a:effectLst/>
                <a:latin typeface="Wingdings" pitchFamily="2" charset="2"/>
                <a:cs typeface="Arial" pitchFamily="34" charset="0"/>
              </a:rPr>
              <a:t>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1910-970BC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49"/>
          <p:cNvSpPr txBox="1">
            <a:spLocks noChangeArrowheads="1"/>
          </p:cNvSpPr>
          <p:nvPr/>
        </p:nvSpPr>
        <p:spPr bwMode="auto">
          <a:xfrm>
            <a:off x="381000" y="1693652"/>
            <a:ext cx="815948" cy="372019"/>
          </a:xfrm>
          <a:prstGeom prst="rect">
            <a:avLst/>
          </a:prstGeom>
          <a:solidFill>
            <a:schemeClr val="accent6">
              <a:lumMod val="75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Solomon </a:t>
            </a:r>
            <a:r>
              <a:rPr kumimoji="0" lang="en-US" sz="1200" b="1" i="0" u="none" strike="noStrike" cap="none" normalizeH="0" baseline="0" noProof="1" smtClean="0">
                <a:ln>
                  <a:noFill/>
                </a:ln>
                <a:solidFill>
                  <a:srgbClr val="FFFFFF"/>
                </a:solidFill>
                <a:effectLst/>
                <a:latin typeface="Wingdings" pitchFamily="2" charset="2"/>
                <a:cs typeface="Arial" pitchFamily="34" charset="0"/>
              </a:rPr>
              <a:t>Y</a:t>
            </a:r>
            <a:endParaRPr kumimoji="0" lang="en-US" sz="1200" b="1" i="0" u="none" strike="noStrike" cap="none" normalizeH="0" baseline="0" dirty="0" smtClean="0">
              <a:ln>
                <a:noFill/>
              </a:ln>
              <a:solidFill>
                <a:srgbClr val="FFFFFF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970-930BC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56"/>
          <p:cNvSpPr txBox="1">
            <a:spLocks noChangeArrowheads="1"/>
          </p:cNvSpPr>
          <p:nvPr/>
        </p:nvSpPr>
        <p:spPr bwMode="auto">
          <a:xfrm>
            <a:off x="832489" y="4174113"/>
            <a:ext cx="920111" cy="389261"/>
          </a:xfrm>
          <a:prstGeom prst="rect">
            <a:avLst/>
          </a:prstGeom>
          <a:solidFill>
            <a:srgbClr val="996633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Rehoboam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930-914BC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Freeform 57"/>
          <p:cNvSpPr>
            <a:spLocks/>
          </p:cNvSpPr>
          <p:nvPr/>
        </p:nvSpPr>
        <p:spPr bwMode="auto">
          <a:xfrm>
            <a:off x="1301927" y="3315671"/>
            <a:ext cx="870671" cy="859657"/>
          </a:xfrm>
          <a:custGeom>
            <a:avLst/>
            <a:gdLst/>
            <a:ahLst/>
            <a:cxnLst>
              <a:cxn ang="0">
                <a:pos x="0" y="1104899"/>
              </a:cxn>
              <a:cxn ang="0">
                <a:pos x="1142586" y="0"/>
              </a:cxn>
              <a:cxn ang="0">
                <a:pos x="823913" y="0"/>
              </a:cxn>
              <a:cxn ang="0">
                <a:pos x="0" y="1104899"/>
              </a:cxn>
            </a:cxnLst>
            <a:rect l="0" t="0" r="r" b="b"/>
            <a:pathLst>
              <a:path w="1142586" h="1104899">
                <a:moveTo>
                  <a:pt x="0" y="1104899"/>
                </a:moveTo>
                <a:lnTo>
                  <a:pt x="1142586" y="0"/>
                </a:lnTo>
                <a:lnTo>
                  <a:pt x="823913" y="0"/>
                </a:lnTo>
                <a:lnTo>
                  <a:pt x="0" y="1104899"/>
                </a:lnTo>
                <a:close/>
              </a:path>
            </a:pathLst>
          </a:custGeom>
          <a:gradFill rotWithShape="1">
            <a:gsLst>
              <a:gs pos="0">
                <a:srgbClr val="996633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Text Box 59"/>
          <p:cNvSpPr txBox="1">
            <a:spLocks noChangeArrowheads="1"/>
          </p:cNvSpPr>
          <p:nvPr/>
        </p:nvSpPr>
        <p:spPr bwMode="auto">
          <a:xfrm>
            <a:off x="1430548" y="4723730"/>
            <a:ext cx="863600" cy="38167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Abijam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914-911BC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Freeform 60"/>
          <p:cNvSpPr>
            <a:spLocks/>
          </p:cNvSpPr>
          <p:nvPr/>
        </p:nvSpPr>
        <p:spPr bwMode="auto">
          <a:xfrm>
            <a:off x="1834837" y="3313201"/>
            <a:ext cx="449096" cy="1417940"/>
          </a:xfrm>
          <a:custGeom>
            <a:avLst/>
            <a:gdLst/>
            <a:ahLst/>
            <a:cxnLst>
              <a:cxn ang="0">
                <a:pos x="0" y="1822450"/>
              </a:cxn>
              <a:cxn ang="0">
                <a:pos x="570659" y="2381"/>
              </a:cxn>
              <a:cxn ang="0">
                <a:pos x="428624" y="0"/>
              </a:cxn>
              <a:cxn ang="0">
                <a:pos x="0" y="1822450"/>
              </a:cxn>
            </a:cxnLst>
            <a:rect l="0" t="0" r="r" b="b"/>
            <a:pathLst>
              <a:path w="570659" h="1822450">
                <a:moveTo>
                  <a:pt x="0" y="1822450"/>
                </a:moveTo>
                <a:lnTo>
                  <a:pt x="570659" y="2381"/>
                </a:lnTo>
                <a:lnTo>
                  <a:pt x="428624" y="0"/>
                </a:lnTo>
                <a:lnTo>
                  <a:pt x="0" y="1822450"/>
                </a:lnTo>
                <a:close/>
              </a:path>
            </a:pathLst>
          </a:custGeom>
          <a:gradFill rotWithShape="1">
            <a:gsLst>
              <a:gs pos="0">
                <a:schemeClr val="accent3">
                  <a:lumMod val="50000"/>
                </a:schemeClr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5" name="Freeform 62"/>
          <p:cNvSpPr>
            <a:spLocks/>
          </p:cNvSpPr>
          <p:nvPr/>
        </p:nvSpPr>
        <p:spPr bwMode="auto">
          <a:xfrm flipV="1">
            <a:off x="2285184" y="2057400"/>
            <a:ext cx="487876" cy="846826"/>
          </a:xfrm>
          <a:custGeom>
            <a:avLst/>
            <a:gdLst/>
            <a:ahLst/>
            <a:cxnLst>
              <a:cxn ang="0">
                <a:pos x="90487" y="419099"/>
              </a:cxn>
              <a:cxn ang="0">
                <a:pos x="618525" y="0"/>
              </a:cxn>
              <a:cxn ang="0">
                <a:pos x="0" y="0"/>
              </a:cxn>
              <a:cxn ang="0">
                <a:pos x="90487" y="419099"/>
              </a:cxn>
            </a:cxnLst>
            <a:rect l="0" t="0" r="r" b="b"/>
            <a:pathLst>
              <a:path w="618525" h="419099">
                <a:moveTo>
                  <a:pt x="90487" y="419099"/>
                </a:moveTo>
                <a:lnTo>
                  <a:pt x="618525" y="0"/>
                </a:lnTo>
                <a:lnTo>
                  <a:pt x="0" y="0"/>
                </a:lnTo>
                <a:lnTo>
                  <a:pt x="90487" y="419099"/>
                </a:lnTo>
                <a:close/>
              </a:path>
            </a:pathLst>
          </a:custGeom>
          <a:gradFill rotWithShape="1">
            <a:gsLst>
              <a:gs pos="0">
                <a:srgbClr val="0000FF"/>
              </a:gs>
              <a:gs pos="100000">
                <a:srgbClr val="FFFFFF"/>
              </a:gs>
            </a:gsLst>
            <a:lin ang="5400000" scaled="1"/>
          </a:gradFill>
          <a:ln w="9525" cap="flat" algn="ctr">
            <a:solidFill>
              <a:srgbClr val="000000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grpSp>
        <p:nvGrpSpPr>
          <p:cNvPr id="65" name="Group 64"/>
          <p:cNvGrpSpPr/>
          <p:nvPr/>
        </p:nvGrpSpPr>
        <p:grpSpPr>
          <a:xfrm>
            <a:off x="228600" y="2893254"/>
            <a:ext cx="8699200" cy="429828"/>
            <a:chOff x="228600" y="3414234"/>
            <a:chExt cx="8699200" cy="429828"/>
          </a:xfrm>
        </p:grpSpPr>
        <p:sp>
          <p:nvSpPr>
            <p:cNvPr id="66" name="Line 9"/>
            <p:cNvSpPr>
              <a:spLocks noChangeShapeType="1"/>
            </p:cNvSpPr>
            <p:nvPr/>
          </p:nvSpPr>
          <p:spPr bwMode="auto">
            <a:xfrm>
              <a:off x="979178" y="3451288"/>
              <a:ext cx="0" cy="355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7" name="Line 10"/>
            <p:cNvSpPr>
              <a:spLocks noChangeShapeType="1"/>
            </p:cNvSpPr>
            <p:nvPr/>
          </p:nvSpPr>
          <p:spPr bwMode="auto">
            <a:xfrm>
              <a:off x="818472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8" name="Line 11"/>
            <p:cNvSpPr>
              <a:spLocks noChangeShapeType="1"/>
            </p:cNvSpPr>
            <p:nvPr/>
          </p:nvSpPr>
          <p:spPr bwMode="auto">
            <a:xfrm>
              <a:off x="746417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9" name="Line 12"/>
            <p:cNvSpPr>
              <a:spLocks noChangeShapeType="1"/>
            </p:cNvSpPr>
            <p:nvPr/>
          </p:nvSpPr>
          <p:spPr bwMode="auto">
            <a:xfrm>
              <a:off x="674361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0" name="Line 13"/>
            <p:cNvSpPr>
              <a:spLocks noChangeShapeType="1"/>
            </p:cNvSpPr>
            <p:nvPr/>
          </p:nvSpPr>
          <p:spPr bwMode="auto">
            <a:xfrm>
              <a:off x="602306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1" name="Line 14"/>
            <p:cNvSpPr>
              <a:spLocks noChangeShapeType="1"/>
            </p:cNvSpPr>
            <p:nvPr/>
          </p:nvSpPr>
          <p:spPr bwMode="auto">
            <a:xfrm>
              <a:off x="530250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2" name="Line 15"/>
            <p:cNvSpPr>
              <a:spLocks noChangeShapeType="1"/>
            </p:cNvSpPr>
            <p:nvPr/>
          </p:nvSpPr>
          <p:spPr bwMode="auto">
            <a:xfrm>
              <a:off x="458195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3" name="Line 16"/>
            <p:cNvSpPr>
              <a:spLocks noChangeShapeType="1"/>
            </p:cNvSpPr>
            <p:nvPr/>
          </p:nvSpPr>
          <p:spPr bwMode="auto">
            <a:xfrm>
              <a:off x="386139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4" name="Line 17"/>
            <p:cNvSpPr>
              <a:spLocks noChangeShapeType="1"/>
            </p:cNvSpPr>
            <p:nvPr/>
          </p:nvSpPr>
          <p:spPr bwMode="auto">
            <a:xfrm>
              <a:off x="314084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5" name="Line 18"/>
            <p:cNvSpPr>
              <a:spLocks noChangeShapeType="1"/>
            </p:cNvSpPr>
            <p:nvPr/>
          </p:nvSpPr>
          <p:spPr bwMode="auto">
            <a:xfrm>
              <a:off x="2420288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6" name="Line 19"/>
            <p:cNvSpPr>
              <a:spLocks noChangeShapeType="1"/>
            </p:cNvSpPr>
            <p:nvPr/>
          </p:nvSpPr>
          <p:spPr bwMode="auto">
            <a:xfrm>
              <a:off x="1699733" y="3451288"/>
              <a:ext cx="0" cy="355720"/>
            </a:xfrm>
            <a:prstGeom prst="lin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Rectangle 112"/>
            <p:cNvSpPr>
              <a:spLocks noChangeArrowheads="1"/>
            </p:cNvSpPr>
            <p:nvPr/>
          </p:nvSpPr>
          <p:spPr bwMode="auto">
            <a:xfrm>
              <a:off x="228600" y="3414234"/>
              <a:ext cx="8699200" cy="429828"/>
            </a:xfrm>
            <a:prstGeom prst="rect">
              <a:avLst/>
            </a:prstGeom>
            <a:solidFill>
              <a:srgbClr val="FFFFFF"/>
            </a:solidFill>
            <a:ln w="19050" algn="in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78" name="Group 113"/>
            <p:cNvGrpSpPr>
              <a:grpSpLocks/>
            </p:cNvGrpSpPr>
            <p:nvPr/>
          </p:nvGrpSpPr>
          <p:grpSpPr bwMode="auto">
            <a:xfrm>
              <a:off x="258623" y="3443877"/>
              <a:ext cx="8646660" cy="370542"/>
              <a:chOff x="104698788" y="109787409"/>
              <a:chExt cx="10972800" cy="476250"/>
            </a:xfrm>
          </p:grpSpPr>
          <p:sp>
            <p:nvSpPr>
              <p:cNvPr id="79" name="Rectangle 114"/>
              <p:cNvSpPr>
                <a:spLocks noChangeArrowheads="1"/>
              </p:cNvSpPr>
              <p:nvPr/>
            </p:nvSpPr>
            <p:spPr bwMode="auto">
              <a:xfrm>
                <a:off x="104698788" y="109787409"/>
                <a:ext cx="10972800" cy="476250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28575" algn="in">
                <a:solidFill>
                  <a:srgbClr val="000000"/>
                </a:solidFill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0" name="Text Box 115"/>
              <p:cNvSpPr txBox="1">
                <a:spLocks noChangeArrowheads="1"/>
              </p:cNvSpPr>
              <p:nvPr/>
            </p:nvSpPr>
            <p:spPr bwMode="auto">
              <a:xfrm>
                <a:off x="105206074" y="109892812"/>
                <a:ext cx="750015" cy="244508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1000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1" name="Text Box 116"/>
              <p:cNvSpPr txBox="1">
                <a:spLocks noChangeArrowheads="1"/>
              </p:cNvSpPr>
              <p:nvPr/>
            </p:nvSpPr>
            <p:spPr bwMode="auto">
              <a:xfrm>
                <a:off x="106180980" y="10990387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2" name="Text Box 117"/>
              <p:cNvSpPr txBox="1">
                <a:spLocks noChangeArrowheads="1"/>
              </p:cNvSpPr>
              <p:nvPr/>
            </p:nvSpPr>
            <p:spPr bwMode="auto">
              <a:xfrm>
                <a:off x="107106420" y="10990019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900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3" name="Text Box 118"/>
              <p:cNvSpPr txBox="1">
                <a:spLocks noChangeArrowheads="1"/>
              </p:cNvSpPr>
              <p:nvPr/>
            </p:nvSpPr>
            <p:spPr bwMode="auto">
              <a:xfrm>
                <a:off x="108017112" y="10991125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4" name="Text Box 119"/>
              <p:cNvSpPr txBox="1">
                <a:spLocks noChangeArrowheads="1"/>
              </p:cNvSpPr>
              <p:nvPr/>
            </p:nvSpPr>
            <p:spPr bwMode="auto">
              <a:xfrm>
                <a:off x="108927804" y="10990757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800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5" name="Text Box 120"/>
              <p:cNvSpPr txBox="1">
                <a:spLocks noChangeArrowheads="1"/>
              </p:cNvSpPr>
              <p:nvPr/>
            </p:nvSpPr>
            <p:spPr bwMode="auto">
              <a:xfrm>
                <a:off x="109838496" y="10991863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6" name="Text Box 121"/>
              <p:cNvSpPr txBox="1">
                <a:spLocks noChangeArrowheads="1"/>
              </p:cNvSpPr>
              <p:nvPr/>
            </p:nvSpPr>
            <p:spPr bwMode="auto">
              <a:xfrm>
                <a:off x="110763936" y="109914954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700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Text Box 122"/>
              <p:cNvSpPr txBox="1">
                <a:spLocks noChangeArrowheads="1"/>
              </p:cNvSpPr>
              <p:nvPr/>
            </p:nvSpPr>
            <p:spPr bwMode="auto">
              <a:xfrm>
                <a:off x="111674628" y="109911270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Text Box 123"/>
              <p:cNvSpPr txBox="1">
                <a:spLocks noChangeArrowheads="1"/>
              </p:cNvSpPr>
              <p:nvPr/>
            </p:nvSpPr>
            <p:spPr bwMode="auto">
              <a:xfrm>
                <a:off x="112585320" y="109907586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600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9" name="Text Box 124"/>
              <p:cNvSpPr txBox="1">
                <a:spLocks noChangeArrowheads="1"/>
              </p:cNvSpPr>
              <p:nvPr/>
            </p:nvSpPr>
            <p:spPr bwMode="auto">
              <a:xfrm>
                <a:off x="113496012" y="109903902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550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90" name="Text Box 125"/>
              <p:cNvSpPr txBox="1">
                <a:spLocks noChangeArrowheads="1"/>
              </p:cNvSpPr>
              <p:nvPr/>
            </p:nvSpPr>
            <p:spPr bwMode="auto">
              <a:xfrm>
                <a:off x="114421452" y="109900218"/>
                <a:ext cx="685800" cy="228600"/>
              </a:xfrm>
              <a:prstGeom prst="rect">
                <a:avLst/>
              </a:prstGeom>
              <a:solidFill>
                <a:srgbClr val="FFFFFF"/>
              </a:solidFill>
              <a:ln w="9525" algn="in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36576" tIns="36576" rIns="36576" bIns="36576" numCol="1" anchor="ctr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  <a:cs typeface="Arial" pitchFamily="34" charset="0"/>
                  </a:rPr>
                  <a:t>500 BC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91" name="Text Box 61"/>
          <p:cNvSpPr txBox="1">
            <a:spLocks noChangeArrowheads="1"/>
          </p:cNvSpPr>
          <p:nvPr/>
        </p:nvSpPr>
        <p:spPr bwMode="auto">
          <a:xfrm>
            <a:off x="1915842" y="1677137"/>
            <a:ext cx="924824" cy="380263"/>
          </a:xfrm>
          <a:prstGeom prst="rect">
            <a:avLst/>
          </a:prstGeom>
          <a:solidFill>
            <a:srgbClr val="0000FF"/>
          </a:solidFill>
          <a:ln w="12700" algn="in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Asa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latin typeface="Times New Roman" pitchFamily="18" charset="0"/>
                <a:cs typeface="Arial" pitchFamily="34" charset="0"/>
              </a:rPr>
              <a:t>911-871BC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4724400" y="5257800"/>
            <a:ext cx="1524000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zvah" pitchFamily="2" charset="0"/>
              </a:rPr>
              <a:t>Kings of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tzvah" pitchFamily="2" charset="0"/>
              </a:rPr>
              <a:t>Judah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tzvah" pitchFamily="2" charset="0"/>
            </a:endParaRPr>
          </a:p>
        </p:txBody>
      </p:sp>
      <p:graphicFrame>
        <p:nvGraphicFramePr>
          <p:cNvPr id="94" name="Table 93"/>
          <p:cNvGraphicFramePr>
            <a:graphicFrameLocks noGrp="1"/>
          </p:cNvGraphicFramePr>
          <p:nvPr/>
        </p:nvGraphicFramePr>
        <p:xfrm>
          <a:off x="533400" y="5257800"/>
          <a:ext cx="403860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5790"/>
                <a:gridCol w="343281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400" dirty="0" smtClean="0">
                          <a:ln w="28575"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Wingdings" pitchFamily="2" charset="2"/>
                        </a:rPr>
                        <a:t>Y</a:t>
                      </a:r>
                    </a:p>
                    <a:p>
                      <a:endParaRPr lang="en-US" dirty="0">
                        <a:ln w="28575">
                          <a:solidFill>
                            <a:schemeClr val="tx1"/>
                          </a:solidFill>
                        </a:ln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Ruled over united kingdom</a:t>
                      </a:r>
                      <a:endParaRPr lang="en-US" b="0" dirty="0">
                        <a:ln w="28575">
                          <a:noFill/>
                        </a:ln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Note: Some dates are approximate.</a:t>
                      </a:r>
                    </a:p>
                    <a:p>
                      <a:pPr marR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kern="1400" dirty="0" smtClean="0">
                          <a:ln w="28575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  <a:ea typeface="+mn-ea"/>
                          <a:cs typeface="+mn-cs"/>
                        </a:rPr>
                        <a:t>Reigns do not include co-regencies</a:t>
                      </a:r>
                      <a:endParaRPr lang="en-US" sz="1800" b="0" kern="1400" dirty="0">
                        <a:ln w="28575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91" grpId="0" animBg="1"/>
      <p:bldP spid="91" grpId="1" animBg="1"/>
      <p:bldP spid="93" grpId="0" animBg="1"/>
      <p:bldP spid="93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57200" y="914400"/>
            <a:ext cx="82296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Matt. 12:43-45 ~ </a:t>
            </a:r>
            <a:r>
              <a:rPr lang="en-US" sz="31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43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When an unclean spirit goes out of a man, he goes through dry places, seeking rest, and finds none. </a:t>
            </a:r>
            <a:r>
              <a:rPr lang="en-US" sz="31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44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Then he says, "I will return to my house from which I came." And when he comes, he finds </a:t>
            </a:r>
            <a:r>
              <a:rPr lang="en-US" sz="31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it</a:t>
            </a:r>
            <a:r>
              <a:rPr lang="en-US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empty, swept, and put in order. </a:t>
            </a:r>
            <a:r>
              <a:rPr lang="en-US" sz="31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45</a:t>
            </a:r>
            <a:r>
              <a:rPr lang="en-US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Then he goes and takes with him seven other spirits more wicked than himself, and they enter and dwell there; and the last </a:t>
            </a:r>
            <a:r>
              <a:rPr lang="en-US" sz="31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state</a:t>
            </a:r>
            <a:r>
              <a:rPr lang="en-US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of that man is worse than the first.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3400" y="1524000"/>
            <a:ext cx="12192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Ahab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05000" y="1524000"/>
            <a:ext cx="15240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Jezebel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19200" y="3124200"/>
            <a:ext cx="1676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Athaliah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1371600" y="2143648"/>
            <a:ext cx="1371600" cy="459027"/>
            <a:chOff x="1371600" y="1915048"/>
            <a:chExt cx="1371600" cy="4590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21" name="Straight Connector 20"/>
            <p:cNvCxnSpPr/>
            <p:nvPr/>
          </p:nvCxnSpPr>
          <p:spPr>
            <a:xfrm>
              <a:off x="1371600" y="2362200"/>
              <a:ext cx="1371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 flipH="1" flipV="1">
              <a:off x="1154875" y="2145475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2514600" y="2143648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5" name="Straight Connector 24"/>
          <p:cNvCxnSpPr/>
          <p:nvPr/>
        </p:nvCxnSpPr>
        <p:spPr>
          <a:xfrm rot="5400000" flipH="1" flipV="1">
            <a:off x="1823776" y="2819400"/>
            <a:ext cx="457200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114800" y="1524000"/>
            <a:ext cx="2438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Jehoshaphat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81800" y="1524000"/>
            <a:ext cx="6858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486400" y="3114152"/>
            <a:ext cx="167640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Jehoram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5638800" y="2133600"/>
            <a:ext cx="1371600" cy="459027"/>
            <a:chOff x="5638800" y="1905000"/>
            <a:chExt cx="1371600" cy="45902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31" name="Straight Connector 30"/>
            <p:cNvCxnSpPr/>
            <p:nvPr/>
          </p:nvCxnSpPr>
          <p:spPr>
            <a:xfrm>
              <a:off x="5638800" y="2352152"/>
              <a:ext cx="1371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 flipH="1" flipV="1">
              <a:off x="5422075" y="2135427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 flipH="1" flipV="1">
              <a:off x="6781800" y="2133600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Straight Connector 33"/>
          <p:cNvCxnSpPr/>
          <p:nvPr/>
        </p:nvCxnSpPr>
        <p:spPr>
          <a:xfrm rot="5400000" flipH="1" flipV="1">
            <a:off x="6090976" y="2809352"/>
            <a:ext cx="457200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2362200" y="3735087"/>
            <a:ext cx="3505200" cy="464965"/>
            <a:chOff x="2362200" y="3585510"/>
            <a:chExt cx="3505200" cy="46496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cxnSp>
          <p:nvCxnSpPr>
            <p:cNvPr id="42" name="Straight Connector 41"/>
            <p:cNvCxnSpPr/>
            <p:nvPr/>
          </p:nvCxnSpPr>
          <p:spPr>
            <a:xfrm>
              <a:off x="2362200" y="4038600"/>
              <a:ext cx="3505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 flipH="1" flipV="1">
              <a:off x="2146133" y="3821875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 flipH="1" flipV="1">
              <a:off x="5632862" y="3814110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48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KJV ~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and joined affinity with Ahab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53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8" grpId="0" animBg="1"/>
      <p:bldP spid="18" grpId="1" animBg="1"/>
      <p:bldP spid="19" grpId="0" animBg="1"/>
      <p:bldP spid="19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49" grpId="0"/>
      <p:bldP spid="4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914400"/>
            <a:ext cx="82296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 Cor. 6:14 ~ </a:t>
            </a:r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Do not be unequally yoked together with unbelievers. For what fellowship has righteousness with lawlessness? And what communion has light with darkness?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</a:t>
            </a:r>
            <a:r>
              <a:rPr lang="en-US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elohim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~ either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God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or </a:t>
            </a:r>
            <a:r>
              <a:rPr lang="en-US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gods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4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9525000" y="3352800"/>
            <a:ext cx="24447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 t="17112" b="18717"/>
          <a:stretch>
            <a:fillRect/>
          </a:stretch>
        </p:blipFill>
        <p:spPr bwMode="auto">
          <a:xfrm>
            <a:off x="6472698" y="5592096"/>
            <a:ext cx="24574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rgbClr val="EAD482">
                <a:alpha val="40000"/>
              </a:srgbClr>
            </a:glow>
          </a:effectLst>
        </p:spPr>
      </p:pic>
      <p:sp>
        <p:nvSpPr>
          <p:cNvPr id="9" name="TextBox 8"/>
          <p:cNvSpPr txBox="1"/>
          <p:nvPr/>
        </p:nvSpPr>
        <p:spPr>
          <a:xfrm>
            <a:off x="457200" y="228600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extrusionH="88900">
              <a:bevelT w="63500" h="63500" prst="convex"/>
            </a:sp3d>
          </a:bodyPr>
          <a:lstStyle/>
          <a:p>
            <a:r>
              <a:rPr lang="en-US" sz="4800" dirty="0" smtClean="0">
                <a:solidFill>
                  <a:srgbClr val="C7971F"/>
                </a:solidFill>
                <a:effectLst>
                  <a:outerShdw blurRad="50800" dist="101600" dir="2700000" algn="tl" rotWithShape="0">
                    <a:prstClr val="black">
                      <a:alpha val="50000"/>
                    </a:prstClr>
                  </a:outerShdw>
                </a:effectLst>
                <a:latin typeface="Mitzvah" pitchFamily="2" charset="0"/>
              </a:rPr>
              <a:t>2 chronicles 16:1 – 19:11</a:t>
            </a:r>
            <a:endParaRPr lang="en-US" sz="4800" dirty="0">
              <a:solidFill>
                <a:srgbClr val="C7971F"/>
              </a:solidFill>
              <a:effectLst>
                <a:outerShdw blurRad="50800" dist="101600" dir="2700000" algn="tl" rotWithShape="0">
                  <a:prstClr val="black">
                    <a:alpha val="50000"/>
                  </a:prstClr>
                </a:outerShdw>
              </a:effectLst>
              <a:latin typeface="Mitzvah" pitchFamily="2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7200" y="914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Matters of the Lord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spiritual issues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7200" y="1451017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The king's matter 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~ civil issues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5" grpId="1"/>
      <p:bldP spid="46" grpId="0"/>
      <p:bldP spid="46" grpId="1"/>
    </p:bldLst>
  </p:timing>
</p:sld>
</file>

<file path=ppt/theme/theme1.xml><?xml version="1.0" encoding="utf-8"?>
<a:theme xmlns:a="http://schemas.openxmlformats.org/drawingml/2006/main" name="Chronicles">
  <a:themeElements>
    <a:clrScheme name="Chronicles">
      <a:dk1>
        <a:srgbClr val="FFFFFF"/>
      </a:dk1>
      <a:lt1>
        <a:srgbClr val="FFFF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hronicle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100" dirty="0" smtClean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Chronicles</Template>
  <TotalTime>1065</TotalTime>
  <Words>280</Words>
  <Application>Microsoft Office PowerPoint</Application>
  <PresentationFormat>On-screen Show (4:3)</PresentationFormat>
  <Paragraphs>48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Chronicles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106</cp:revision>
  <dcterms:created xsi:type="dcterms:W3CDTF">2011-03-08T03:26:43Z</dcterms:created>
  <dcterms:modified xsi:type="dcterms:W3CDTF">2011-03-14T04:31:41Z</dcterms:modified>
</cp:coreProperties>
</file>